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</p:sldIdLst>
  <p:sldSz cx="12801600" cy="9601200" type="A3"/>
  <p:notesSz cx="6797675" cy="9926638"/>
  <p:defaultTextStyle>
    <a:defPPr>
      <a:defRPr lang="ko-KR"/>
    </a:defPPr>
    <a:lvl1pPr marL="0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1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7">
            <a:extLst>
              <a:ext uri="{FF2B5EF4-FFF2-40B4-BE49-F238E27FC236}">
                <a16:creationId xmlns:a16="http://schemas.microsoft.com/office/drawing/2014/main" id="{F53AB66B-3BF4-4BD0-ADD9-AB8A4D14427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80276817"/>
              </p:ext>
            </p:extLst>
          </p:nvPr>
        </p:nvGraphicFramePr>
        <p:xfrm>
          <a:off x="185194" y="95534"/>
          <a:ext cx="12431213" cy="9398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881">
                  <a:extLst>
                    <a:ext uri="{9D8B030D-6E8A-4147-A177-3AD203B41FA5}">
                      <a16:colId xmlns:a16="http://schemas.microsoft.com/office/drawing/2014/main" val="3233608900"/>
                    </a:ext>
                  </a:extLst>
                </a:gridCol>
                <a:gridCol w="2855506">
                  <a:extLst>
                    <a:ext uri="{9D8B030D-6E8A-4147-A177-3AD203B41FA5}">
                      <a16:colId xmlns:a16="http://schemas.microsoft.com/office/drawing/2014/main" val="767007732"/>
                    </a:ext>
                  </a:extLst>
                </a:gridCol>
                <a:gridCol w="3944680">
                  <a:extLst>
                    <a:ext uri="{9D8B030D-6E8A-4147-A177-3AD203B41FA5}">
                      <a16:colId xmlns:a16="http://schemas.microsoft.com/office/drawing/2014/main" val="2798081575"/>
                    </a:ext>
                  </a:extLst>
                </a:gridCol>
                <a:gridCol w="5216146">
                  <a:extLst>
                    <a:ext uri="{9D8B030D-6E8A-4147-A177-3AD203B41FA5}">
                      <a16:colId xmlns:a16="http://schemas.microsoft.com/office/drawing/2014/main" val="2124790983"/>
                    </a:ext>
                  </a:extLst>
                </a:gridCol>
              </a:tblGrid>
              <a:tr h="4209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단계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사용자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조정감정팀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조정위원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0475177"/>
                  </a:ext>
                </a:extLst>
              </a:tr>
              <a:tr h="233612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/>
                        <a:t>신청단계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33939"/>
                  </a:ext>
                </a:extLst>
              </a:tr>
              <a:tr h="314088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/>
                        <a:t>진행단계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02377"/>
                  </a:ext>
                </a:extLst>
              </a:tr>
              <a:tr h="350104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/>
                        <a:t>종결단계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9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312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9843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7">
            <a:extLst>
              <a:ext uri="{FF2B5EF4-FFF2-40B4-BE49-F238E27FC236}">
                <a16:creationId xmlns:a16="http://schemas.microsoft.com/office/drawing/2014/main" id="{F53AB66B-3BF4-4BD0-ADD9-AB8A4D14427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09602430"/>
              </p:ext>
            </p:extLst>
          </p:nvPr>
        </p:nvGraphicFramePr>
        <p:xfrm>
          <a:off x="196770" y="162046"/>
          <a:ext cx="12431210" cy="9306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9878">
                  <a:extLst>
                    <a:ext uri="{9D8B030D-6E8A-4147-A177-3AD203B41FA5}">
                      <a16:colId xmlns:a16="http://schemas.microsoft.com/office/drawing/2014/main" val="767007732"/>
                    </a:ext>
                  </a:extLst>
                </a:gridCol>
                <a:gridCol w="4139878">
                  <a:extLst>
                    <a:ext uri="{9D8B030D-6E8A-4147-A177-3AD203B41FA5}">
                      <a16:colId xmlns:a16="http://schemas.microsoft.com/office/drawing/2014/main" val="2798081575"/>
                    </a:ext>
                  </a:extLst>
                </a:gridCol>
                <a:gridCol w="4151454">
                  <a:extLst>
                    <a:ext uri="{9D8B030D-6E8A-4147-A177-3AD203B41FA5}">
                      <a16:colId xmlns:a16="http://schemas.microsoft.com/office/drawing/2014/main" val="2124790983"/>
                    </a:ext>
                  </a:extLst>
                </a:gridCol>
              </a:tblGrid>
              <a:tr h="4745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사용자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조정감정팀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조정위원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0475177"/>
                  </a:ext>
                </a:extLst>
              </a:tr>
              <a:tr h="8831483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33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8892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7">
            <a:extLst>
              <a:ext uri="{FF2B5EF4-FFF2-40B4-BE49-F238E27FC236}">
                <a16:creationId xmlns:a16="http://schemas.microsoft.com/office/drawing/2014/main" id="{F53AB66B-3BF4-4BD0-ADD9-AB8A4D14427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87477907"/>
              </p:ext>
            </p:extLst>
          </p:nvPr>
        </p:nvGraphicFramePr>
        <p:xfrm>
          <a:off x="196770" y="162046"/>
          <a:ext cx="12431208" cy="9306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7802">
                  <a:extLst>
                    <a:ext uri="{9D8B030D-6E8A-4147-A177-3AD203B41FA5}">
                      <a16:colId xmlns:a16="http://schemas.microsoft.com/office/drawing/2014/main" val="767007732"/>
                    </a:ext>
                  </a:extLst>
                </a:gridCol>
                <a:gridCol w="3107802">
                  <a:extLst>
                    <a:ext uri="{9D8B030D-6E8A-4147-A177-3AD203B41FA5}">
                      <a16:colId xmlns:a16="http://schemas.microsoft.com/office/drawing/2014/main" val="2798081575"/>
                    </a:ext>
                  </a:extLst>
                </a:gridCol>
                <a:gridCol w="3107802">
                  <a:extLst>
                    <a:ext uri="{9D8B030D-6E8A-4147-A177-3AD203B41FA5}">
                      <a16:colId xmlns:a16="http://schemas.microsoft.com/office/drawing/2014/main" val="3572694625"/>
                    </a:ext>
                  </a:extLst>
                </a:gridCol>
                <a:gridCol w="3107802">
                  <a:extLst>
                    <a:ext uri="{9D8B030D-6E8A-4147-A177-3AD203B41FA5}">
                      <a16:colId xmlns:a16="http://schemas.microsoft.com/office/drawing/2014/main" val="2124790983"/>
                    </a:ext>
                  </a:extLst>
                </a:gridCol>
              </a:tblGrid>
              <a:tr h="4745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사용자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피신청자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저작권 전자조정시스템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담당자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0475177"/>
                  </a:ext>
                </a:extLst>
              </a:tr>
              <a:tr h="8831483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33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3214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A89790-A1EE-4813-850A-2C6652002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DFDB1D0-41F3-4B18-A088-63722CB8A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194595-6303-48FF-A4C5-FF2D5FE93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C16D-D967-460B-9FE9-080B1C409416}" type="datetimeFigureOut">
              <a:rPr lang="ko-KR" altLang="en-US" smtClean="0"/>
              <a:t>2021-09-08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484C0F4-9AB5-4A39-BB45-82D93C0D9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A5C7A54-F70D-455B-869C-A64657328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048E-72CE-4432-A265-7269CEE192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87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5BC378-116F-49C0-8CFC-4B115BD35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10D3151-0027-4807-B170-C2A0AD6AA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006464-D88E-4F4C-90A5-2317D1391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C16D-D967-460B-9FE9-080B1C409416}" type="datetimeFigureOut">
              <a:rPr lang="ko-KR" altLang="en-US" smtClean="0"/>
              <a:t>2021-09-08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CC2A5D8-6A2C-4A50-A736-8E6F1F25C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9653542-B39B-473E-878E-83B9CB517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048E-72CE-4432-A265-7269CEE192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547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D533E7-52D8-4F8A-9319-281F291B2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A54866C-9310-4564-9F7A-77D40F3F07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AF91392-632D-4E8A-ABCF-9C2741C4E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0F9DA0B-FE30-4AEF-B6F3-76D0287CC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C16D-D967-460B-9FE9-080B1C409416}" type="datetimeFigureOut">
              <a:rPr lang="ko-KR" altLang="en-US" smtClean="0"/>
              <a:t>2021-09-08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5804D0E-D56D-4C0A-BBA5-0DC0DBB33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AAE01A6-1E3E-4237-82E5-C31024FFE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048E-72CE-4432-A265-7269CEE192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648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154310-813A-4CC9-81FF-DEC735AD8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656F8A-2507-4442-B4A8-5F6AD94D9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EB6C642-D596-4C9B-A062-C05DA4C99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EB279C3-1F80-463A-8CB3-D0FC98DEF4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2F09B2C-6C6B-4A80-9383-1EA0D6D15B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01C4EB5-AFD5-40BD-A1F8-B3FFD36E0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C16D-D967-460B-9FE9-080B1C409416}" type="datetimeFigureOut">
              <a:rPr lang="ko-KR" altLang="en-US" smtClean="0"/>
              <a:t>2021-09-08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ACF049C-A7E3-4172-9A75-AB54B273B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7217E5B-CE23-4041-8E87-A165D173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048E-72CE-4432-A265-7269CEE192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9339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296DFF-9247-410B-9035-6E95A338B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369467F-F3A5-49BA-AD62-BDD9E290C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C16D-D967-460B-9FE9-080B1C409416}" type="datetimeFigureOut">
              <a:rPr lang="ko-KR" altLang="en-US" smtClean="0"/>
              <a:t>2021-09-08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2825382-FB2A-4447-A4F2-EFFDB1B8A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4708CB7-BE4A-4C92-B8DD-6E9E3FDEC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048E-72CE-4432-A265-7269CEE192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063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626F477-F1A5-4FF4-B5C7-6524D0BD7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C16D-D967-460B-9FE9-080B1C409416}" type="datetimeFigureOut">
              <a:rPr lang="ko-KR" altLang="en-US" smtClean="0"/>
              <a:t>2021-09-08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9E1BC13-F54B-4C92-AED6-BB270C854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52C8F9A-E3E4-4055-ABF9-659C24010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048E-72CE-4432-A265-7269CEE192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6617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108C3D-32D0-4BC7-92F4-14E49FBBC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65F7490-C063-4A58-BB98-36B884F46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B9D7E0-0442-4A46-832E-A6708B845A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C505B4A-8469-4C21-8F35-6E72B83CC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C16D-D967-460B-9FE9-080B1C409416}" type="datetimeFigureOut">
              <a:rPr lang="ko-KR" altLang="en-US" smtClean="0"/>
              <a:t>2021-09-08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C30B7E5-FB50-47B5-B9E6-59DD113D7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E63938A-897F-4DAF-A8F9-A2A3561C4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048E-72CE-4432-A265-7269CEE192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442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D9E139-A5C3-434B-A172-CBA60A10A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6161D19-B798-4ABD-B8E8-B5070D6ED6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683E357-50A2-4D1C-9A9B-A1D35FEB40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C51EC68-34FC-4ACE-B2DD-FB2BBCE1C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C16D-D967-460B-9FE9-080B1C409416}" type="datetimeFigureOut">
              <a:rPr lang="ko-KR" altLang="en-US" smtClean="0"/>
              <a:t>2021-09-08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A6ADF1F-809B-4CD9-8CB0-42BA30F11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5C3FF31-C66A-4459-8A83-580EB179C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048E-72CE-4432-A265-7269CEE192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8799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FF7220-5459-4475-AD79-BE343FF64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E75E601-FF2C-4074-B8BB-90A85C9E9A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D9F07F-8A11-424C-8750-255CA3CDD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C16D-D967-460B-9FE9-080B1C409416}" type="datetimeFigureOut">
              <a:rPr lang="ko-KR" altLang="en-US" smtClean="0"/>
              <a:t>2021-09-08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9E5E30C-A2B9-4FCB-BD7A-F0C44CC8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92119D2-AE8E-4983-9BB4-B85C6E9F7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048E-72CE-4432-A265-7269CEE192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6134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6A44FD6-996E-4225-A7C2-7621B2BE02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7DDE48C-EB38-48F5-A4FD-83A2CA52C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02C9B29-75D5-4144-8C01-DACA10A8B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C16D-D967-460B-9FE9-080B1C409416}" type="datetimeFigureOut">
              <a:rPr lang="ko-KR" altLang="en-US" smtClean="0"/>
              <a:t>2021-09-08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568ADF-C5AB-4EDE-B5D4-AD23AC157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8965C1-1117-40C1-914D-B7398AC06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048E-72CE-4432-A265-7269CEE192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502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F7E1381-0F52-4486-88C0-510E90BC4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A392CE-7E6C-4AE9-8AAD-CF68820DA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8BCF85-D1DE-4282-A93A-CBD8FAFAED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0C16D-D967-460B-9FE9-080B1C409416}" type="datetimeFigureOut">
              <a:rPr lang="ko-KR" altLang="en-US" smtClean="0"/>
              <a:t>2021-09-08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830BFE-4461-440D-8BF4-864513BEAF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40A8F4-97B5-4559-85E6-7F8592155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A048E-72CE-4432-A265-7269CEE192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799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60120" rtl="0" eaLnBrk="1" latinLnBrk="1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직사각형 229">
            <a:extLst>
              <a:ext uri="{FF2B5EF4-FFF2-40B4-BE49-F238E27FC236}">
                <a16:creationId xmlns:a16="http://schemas.microsoft.com/office/drawing/2014/main" id="{FBAEBC3A-D3CB-4CDD-867C-76EA78802F29}"/>
              </a:ext>
            </a:extLst>
          </p:cNvPr>
          <p:cNvSpPr/>
          <p:nvPr/>
        </p:nvSpPr>
        <p:spPr>
          <a:xfrm>
            <a:off x="932529" y="6905274"/>
            <a:ext cx="4568514" cy="215715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71E9B39-182E-456D-B5C3-E5E203C61212}"/>
              </a:ext>
            </a:extLst>
          </p:cNvPr>
          <p:cNvSpPr txBox="1"/>
          <p:nvPr/>
        </p:nvSpPr>
        <p:spPr>
          <a:xfrm>
            <a:off x="527178" y="6369458"/>
            <a:ext cx="2040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>
                <a:latin typeface="+mj-lt"/>
              </a:rPr>
              <a:t>취하 신청 시기에 대한 제한 없음</a:t>
            </a:r>
            <a:endParaRPr lang="en-US" altLang="ko-KR" sz="700" dirty="0">
              <a:latin typeface="+mj-lt"/>
            </a:endParaRPr>
          </a:p>
          <a:p>
            <a:pPr algn="ctr"/>
            <a:r>
              <a:rPr lang="en-US" altLang="ko-KR" sz="700" dirty="0">
                <a:latin typeface="+mj-lt"/>
              </a:rPr>
              <a:t>(</a:t>
            </a:r>
            <a:r>
              <a:rPr lang="ko-KR" altLang="en-US" sz="700" dirty="0">
                <a:latin typeface="+mj-lt"/>
              </a:rPr>
              <a:t>조정 접수일부터 종결일까지 언제나 가능</a:t>
            </a:r>
            <a:r>
              <a:rPr lang="en-US" altLang="ko-KR" sz="700" dirty="0">
                <a:latin typeface="+mj-lt"/>
              </a:rPr>
              <a:t>)</a:t>
            </a:r>
            <a:endParaRPr lang="ko-KR" altLang="en-US" sz="700" dirty="0">
              <a:latin typeface="+mj-lt"/>
            </a:endParaRPr>
          </a:p>
        </p:txBody>
      </p:sp>
      <p:cxnSp>
        <p:nvCxnSpPr>
          <p:cNvPr id="249" name="직선 화살표 연결선 248"/>
          <p:cNvCxnSpPr>
            <a:cxnSpLocks/>
            <a:stCxn id="257" idx="3"/>
            <a:endCxn id="263" idx="1"/>
          </p:cNvCxnSpPr>
          <p:nvPr/>
        </p:nvCxnSpPr>
        <p:spPr>
          <a:xfrm flipV="1">
            <a:off x="2076580" y="7693999"/>
            <a:ext cx="364754" cy="3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D982AD5-EBA0-432F-8E20-29293E6D20EE}"/>
              </a:ext>
            </a:extLst>
          </p:cNvPr>
          <p:cNvSpPr/>
          <p:nvPr/>
        </p:nvSpPr>
        <p:spPr>
          <a:xfrm>
            <a:off x="924574" y="4028840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조정의사</a:t>
            </a:r>
            <a:r>
              <a:rPr lang="en-US" altLang="ko-KR" sz="800" dirty="0">
                <a:latin typeface="+mj-lt"/>
              </a:rPr>
              <a:t> </a:t>
            </a:r>
            <a:r>
              <a:rPr lang="ko-KR" altLang="en-US" sz="800" dirty="0">
                <a:latin typeface="+mj-lt"/>
              </a:rPr>
              <a:t>및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출석여부 확인</a:t>
            </a:r>
            <a:endParaRPr lang="en-US" altLang="ko-KR" sz="800" dirty="0">
              <a:latin typeface="+mj-lt"/>
            </a:endParaRPr>
          </a:p>
        </p:txBody>
      </p:sp>
      <p:cxnSp>
        <p:nvCxnSpPr>
          <p:cNvPr id="123" name="연결선: 꺾임 122">
            <a:extLst>
              <a:ext uri="{FF2B5EF4-FFF2-40B4-BE49-F238E27FC236}">
                <a16:creationId xmlns:a16="http://schemas.microsoft.com/office/drawing/2014/main" id="{C2458B27-DA41-4A0A-9C62-0305EE30E037}"/>
              </a:ext>
            </a:extLst>
          </p:cNvPr>
          <p:cNvCxnSpPr>
            <a:cxnSpLocks/>
            <a:stCxn id="88" idx="3"/>
            <a:endCxn id="115" idx="1"/>
          </p:cNvCxnSpPr>
          <p:nvPr/>
        </p:nvCxnSpPr>
        <p:spPr>
          <a:xfrm flipV="1">
            <a:off x="7089317" y="1505961"/>
            <a:ext cx="1868039" cy="158001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3950C7CA-0FB5-4715-BC05-FB7892C8D39E}"/>
              </a:ext>
            </a:extLst>
          </p:cNvPr>
          <p:cNvSpPr/>
          <p:nvPr/>
        </p:nvSpPr>
        <p:spPr>
          <a:xfrm>
            <a:off x="2375215" y="1399862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atin typeface="+mj-lt"/>
              </a:rPr>
              <a:t>조정신청서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작성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C8F96097-AD87-4B33-BBBD-B5BC281A8591}"/>
              </a:ext>
            </a:extLst>
          </p:cNvPr>
          <p:cNvSpPr/>
          <p:nvPr/>
        </p:nvSpPr>
        <p:spPr>
          <a:xfrm>
            <a:off x="2375214" y="2433707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비용납부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1D9D4529-FFBA-41A7-A4B7-99C3D0C5AF34}"/>
              </a:ext>
            </a:extLst>
          </p:cNvPr>
          <p:cNvSpPr/>
          <p:nvPr/>
        </p:nvSpPr>
        <p:spPr>
          <a:xfrm>
            <a:off x="5246585" y="2126571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latin typeface="+mj-lt"/>
              </a:rPr>
              <a:t>조정비용납부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요청</a:t>
            </a:r>
          </a:p>
        </p:txBody>
      </p:sp>
      <p:cxnSp>
        <p:nvCxnSpPr>
          <p:cNvPr id="78" name="연결선: 꺾임 77">
            <a:extLst>
              <a:ext uri="{FF2B5EF4-FFF2-40B4-BE49-F238E27FC236}">
                <a16:creationId xmlns:a16="http://schemas.microsoft.com/office/drawing/2014/main" id="{47DF444D-96D6-4F15-8A14-350CCCB2B2D2}"/>
              </a:ext>
            </a:extLst>
          </p:cNvPr>
          <p:cNvCxnSpPr>
            <a:cxnSpLocks/>
            <a:stCxn id="99" idx="3"/>
            <a:endCxn id="64" idx="2"/>
          </p:cNvCxnSpPr>
          <p:nvPr/>
        </p:nvCxnSpPr>
        <p:spPr>
          <a:xfrm flipV="1">
            <a:off x="1787924" y="1693850"/>
            <a:ext cx="1022305" cy="44823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1D200627-2C84-40D5-B0F9-B6349B5A599E}"/>
              </a:ext>
            </a:extLst>
          </p:cNvPr>
          <p:cNvSpPr/>
          <p:nvPr/>
        </p:nvSpPr>
        <p:spPr>
          <a:xfrm>
            <a:off x="5080979" y="2948648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신청서 접수</a:t>
            </a:r>
          </a:p>
        </p:txBody>
      </p:sp>
      <p:cxnSp>
        <p:nvCxnSpPr>
          <p:cNvPr id="80" name="연결선: 꺾임 79">
            <a:extLst>
              <a:ext uri="{FF2B5EF4-FFF2-40B4-BE49-F238E27FC236}">
                <a16:creationId xmlns:a16="http://schemas.microsoft.com/office/drawing/2014/main" id="{832D791F-9121-4CB8-ABBF-5E5462CA884C}"/>
              </a:ext>
            </a:extLst>
          </p:cNvPr>
          <p:cNvCxnSpPr>
            <a:cxnSpLocks/>
            <a:stCxn id="101" idx="0"/>
            <a:endCxn id="64" idx="0"/>
          </p:cNvCxnSpPr>
          <p:nvPr/>
        </p:nvCxnSpPr>
        <p:spPr>
          <a:xfrm rot="16200000" flipH="1" flipV="1">
            <a:off x="4208269" y="-59114"/>
            <a:ext cx="60934" cy="2857015"/>
          </a:xfrm>
          <a:prstGeom prst="bentConnector3">
            <a:avLst>
              <a:gd name="adj1" fmla="val -34095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65296AFC-C534-48ED-9554-3B04113536E2}"/>
              </a:ext>
            </a:extLst>
          </p:cNvPr>
          <p:cNvCxnSpPr>
            <a:cxnSpLocks/>
            <a:stCxn id="101" idx="2"/>
            <a:endCxn id="69" idx="0"/>
          </p:cNvCxnSpPr>
          <p:nvPr/>
        </p:nvCxnSpPr>
        <p:spPr>
          <a:xfrm>
            <a:off x="5667244" y="1754785"/>
            <a:ext cx="14355" cy="3717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8FF57FA2-B180-49D5-9020-1B8126743214}"/>
              </a:ext>
            </a:extLst>
          </p:cNvPr>
          <p:cNvSpPr txBox="1"/>
          <p:nvPr/>
        </p:nvSpPr>
        <p:spPr>
          <a:xfrm>
            <a:off x="3935180" y="1149957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보완요청</a:t>
            </a:r>
          </a:p>
        </p:txBody>
      </p:sp>
      <p:cxnSp>
        <p:nvCxnSpPr>
          <p:cNvPr id="84" name="연결선: 꺾임 83">
            <a:extLst>
              <a:ext uri="{FF2B5EF4-FFF2-40B4-BE49-F238E27FC236}">
                <a16:creationId xmlns:a16="http://schemas.microsoft.com/office/drawing/2014/main" id="{DD71D899-2DCE-40FF-8A04-BA1A51FBF616}"/>
              </a:ext>
            </a:extLst>
          </p:cNvPr>
          <p:cNvCxnSpPr>
            <a:cxnSpLocks/>
            <a:stCxn id="69" idx="1"/>
            <a:endCxn id="67" idx="0"/>
          </p:cNvCxnSpPr>
          <p:nvPr/>
        </p:nvCxnSpPr>
        <p:spPr>
          <a:xfrm rot="10800000" flipV="1">
            <a:off x="2810229" y="2273565"/>
            <a:ext cx="2436357" cy="16014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62753D06-110A-497A-B7BF-D5B6D81B04C2}"/>
              </a:ext>
            </a:extLst>
          </p:cNvPr>
          <p:cNvSpPr txBox="1"/>
          <p:nvPr/>
        </p:nvSpPr>
        <p:spPr>
          <a:xfrm>
            <a:off x="2982051" y="3114963"/>
            <a:ext cx="72327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입금확인요청</a:t>
            </a: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47FB9547-34A4-499A-9543-B48872F11448}"/>
              </a:ext>
            </a:extLst>
          </p:cNvPr>
          <p:cNvSpPr/>
          <p:nvPr/>
        </p:nvSpPr>
        <p:spPr>
          <a:xfrm>
            <a:off x="6219290" y="2938984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접수결재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9AFCF68-0C8C-4504-B841-EC649859A24F}"/>
              </a:ext>
            </a:extLst>
          </p:cNvPr>
          <p:cNvSpPr txBox="1"/>
          <p:nvPr/>
        </p:nvSpPr>
        <p:spPr>
          <a:xfrm>
            <a:off x="6008064" y="3235313"/>
            <a:ext cx="18319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>
                <a:latin typeface="+mj-lt"/>
              </a:rPr>
              <a:t>결재선</a:t>
            </a:r>
            <a:r>
              <a:rPr lang="en-US" altLang="ko-KR" sz="700" dirty="0">
                <a:latin typeface="+mj-lt"/>
              </a:rPr>
              <a:t>: </a:t>
            </a:r>
            <a:r>
              <a:rPr lang="ko-KR" altLang="en-US" sz="700" dirty="0">
                <a:latin typeface="+mj-lt"/>
              </a:rPr>
              <a:t>담당자</a:t>
            </a:r>
            <a:r>
              <a:rPr lang="en-US" altLang="ko-KR" sz="700" dirty="0">
                <a:latin typeface="+mj-lt"/>
              </a:rPr>
              <a:t>-</a:t>
            </a:r>
            <a:r>
              <a:rPr lang="ko-KR" altLang="en-US" sz="700" dirty="0">
                <a:latin typeface="+mj-lt"/>
              </a:rPr>
              <a:t>팀장</a:t>
            </a:r>
            <a:r>
              <a:rPr lang="en-US" altLang="ko-KR" sz="700" dirty="0">
                <a:latin typeface="+mj-lt"/>
              </a:rPr>
              <a:t>-</a:t>
            </a:r>
            <a:r>
              <a:rPr lang="ko-KR" altLang="en-US" sz="700" dirty="0">
                <a:latin typeface="+mj-lt"/>
              </a:rPr>
              <a:t>부서장</a:t>
            </a:r>
            <a:r>
              <a:rPr lang="en-US" altLang="ko-KR" sz="700" dirty="0">
                <a:latin typeface="+mj-lt"/>
              </a:rPr>
              <a:t>-</a:t>
            </a:r>
            <a:r>
              <a:rPr lang="ko-KR" altLang="en-US" sz="700" dirty="0">
                <a:latin typeface="+mj-lt"/>
              </a:rPr>
              <a:t>위원장</a:t>
            </a: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8B01CD76-4BA4-4E97-9B43-96756734FF82}"/>
              </a:ext>
            </a:extLst>
          </p:cNvPr>
          <p:cNvCxnSpPr>
            <a:cxnSpLocks/>
            <a:stCxn id="79" idx="3"/>
            <a:endCxn id="88" idx="1"/>
          </p:cNvCxnSpPr>
          <p:nvPr/>
        </p:nvCxnSpPr>
        <p:spPr>
          <a:xfrm flipV="1">
            <a:off x="5951006" y="3085979"/>
            <a:ext cx="268284" cy="96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2B2517B6-04C7-4E92-B32B-F479D19A2AAD}"/>
              </a:ext>
            </a:extLst>
          </p:cNvPr>
          <p:cNvSpPr txBox="1"/>
          <p:nvPr/>
        </p:nvSpPr>
        <p:spPr>
          <a:xfrm>
            <a:off x="5172964" y="3269296"/>
            <a:ext cx="75533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err="1">
                <a:latin typeface="+mj-lt"/>
              </a:rPr>
              <a:t>조정번호</a:t>
            </a:r>
            <a:r>
              <a:rPr lang="ko-KR" altLang="en-US" sz="700" dirty="0">
                <a:latin typeface="+mj-lt"/>
              </a:rPr>
              <a:t> 할당</a:t>
            </a: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8F720455-75EE-4A83-8452-5BAB8FF36A23}"/>
              </a:ext>
            </a:extLst>
          </p:cNvPr>
          <p:cNvSpPr/>
          <p:nvPr/>
        </p:nvSpPr>
        <p:spPr>
          <a:xfrm>
            <a:off x="4064674" y="588028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조정신청안내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B103EA6-BA6A-4CF8-8334-38B7630B77CF}"/>
              </a:ext>
            </a:extLst>
          </p:cNvPr>
          <p:cNvSpPr txBox="1"/>
          <p:nvPr/>
        </p:nvSpPr>
        <p:spPr>
          <a:xfrm>
            <a:off x="4919333" y="610406"/>
            <a:ext cx="755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진행절차 안내</a:t>
            </a:r>
            <a:endParaRPr lang="en-US" altLang="ko-KR" sz="700" dirty="0">
              <a:latin typeface="+mj-lt"/>
            </a:endParaRPr>
          </a:p>
          <a:p>
            <a:r>
              <a:rPr lang="ko-KR" altLang="en-US" sz="700" dirty="0">
                <a:latin typeface="+mj-lt"/>
              </a:rPr>
              <a:t>조정비용 안내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CCC50B9E-7594-4D44-B15F-D1384F452A4A}"/>
              </a:ext>
            </a:extLst>
          </p:cNvPr>
          <p:cNvSpPr/>
          <p:nvPr/>
        </p:nvSpPr>
        <p:spPr>
          <a:xfrm>
            <a:off x="917897" y="1399862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신청인</a:t>
            </a:r>
            <a:endParaRPr lang="en-US" altLang="ko-KR" sz="800" dirty="0">
              <a:latin typeface="+mj-lt"/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2D025DBD-73CD-43CF-B8C8-439438FFB69F}"/>
              </a:ext>
            </a:extLst>
          </p:cNvPr>
          <p:cNvSpPr/>
          <p:nvPr/>
        </p:nvSpPr>
        <p:spPr>
          <a:xfrm>
            <a:off x="917897" y="1995092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대리인 위임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0AABE07-4EF4-4232-A0AA-5AF85814793E}"/>
              </a:ext>
            </a:extLst>
          </p:cNvPr>
          <p:cNvSpPr txBox="1"/>
          <p:nvPr/>
        </p:nvSpPr>
        <p:spPr>
          <a:xfrm>
            <a:off x="736260" y="2300850"/>
            <a:ext cx="1236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>
                <a:latin typeface="+mj-lt"/>
              </a:rPr>
              <a:t>조정신청 위임장 필수</a:t>
            </a:r>
            <a:endParaRPr lang="en-US" altLang="ko-KR" sz="700" dirty="0">
              <a:latin typeface="+mj-lt"/>
            </a:endParaRPr>
          </a:p>
          <a:p>
            <a:pPr algn="ctr"/>
            <a:r>
              <a:rPr lang="ko-KR" altLang="en-US" sz="700" dirty="0">
                <a:latin typeface="+mj-lt"/>
              </a:rPr>
              <a:t>조정대리신청서 제출 가능</a:t>
            </a:r>
          </a:p>
        </p:txBody>
      </p:sp>
      <p:sp>
        <p:nvSpPr>
          <p:cNvPr id="101" name="순서도: 판단 100">
            <a:extLst>
              <a:ext uri="{FF2B5EF4-FFF2-40B4-BE49-F238E27FC236}">
                <a16:creationId xmlns:a16="http://schemas.microsoft.com/office/drawing/2014/main" id="{8C7767C5-0A93-4F34-A067-35503705AA61}"/>
              </a:ext>
            </a:extLst>
          </p:cNvPr>
          <p:cNvSpPr/>
          <p:nvPr/>
        </p:nvSpPr>
        <p:spPr>
          <a:xfrm>
            <a:off x="5076517" y="1338927"/>
            <a:ext cx="1181454" cy="415858"/>
          </a:xfrm>
          <a:prstGeom prst="flowChartDecision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atin typeface="+mj-lt"/>
              </a:rPr>
              <a:t>형식심사</a:t>
            </a:r>
            <a:endParaRPr lang="ko-KR" altLang="en-US" sz="800" dirty="0">
              <a:latin typeface="+mj-lt"/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5EA164E1-BC25-45BA-9B43-B3E04D738F96}"/>
              </a:ext>
            </a:extLst>
          </p:cNvPr>
          <p:cNvCxnSpPr>
            <a:stCxn id="64" idx="3"/>
            <a:endCxn id="101" idx="1"/>
          </p:cNvCxnSpPr>
          <p:nvPr/>
        </p:nvCxnSpPr>
        <p:spPr>
          <a:xfrm>
            <a:off x="3245242" y="1546856"/>
            <a:ext cx="18312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ACC136CA-54A5-44BE-B2B9-77D79D1432A6}"/>
              </a:ext>
            </a:extLst>
          </p:cNvPr>
          <p:cNvCxnSpPr>
            <a:stCxn id="98" idx="3"/>
            <a:endCxn id="64" idx="1"/>
          </p:cNvCxnSpPr>
          <p:nvPr/>
        </p:nvCxnSpPr>
        <p:spPr>
          <a:xfrm>
            <a:off x="1787924" y="1546856"/>
            <a:ext cx="5872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21EC6612-5EB3-4787-A997-957E2DCA1A60}"/>
              </a:ext>
            </a:extLst>
          </p:cNvPr>
          <p:cNvSpPr txBox="1"/>
          <p:nvPr/>
        </p:nvSpPr>
        <p:spPr>
          <a:xfrm>
            <a:off x="5071819" y="1776173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심사완료</a:t>
            </a: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85071B77-6D59-4B03-8570-2D3DC0A1BE7F}"/>
              </a:ext>
            </a:extLst>
          </p:cNvPr>
          <p:cNvCxnSpPr>
            <a:cxnSpLocks/>
            <a:stCxn id="67" idx="2"/>
            <a:endCxn id="106" idx="1"/>
          </p:cNvCxnSpPr>
          <p:nvPr/>
        </p:nvCxnSpPr>
        <p:spPr>
          <a:xfrm rot="16200000" flipH="1">
            <a:off x="3147232" y="2390690"/>
            <a:ext cx="365221" cy="103922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CAAFD23A-1600-4506-B41D-23290BB93C7D}"/>
              </a:ext>
            </a:extLst>
          </p:cNvPr>
          <p:cNvSpPr/>
          <p:nvPr/>
        </p:nvSpPr>
        <p:spPr>
          <a:xfrm>
            <a:off x="3849457" y="2945922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입금확인</a:t>
            </a:r>
          </a:p>
        </p:txBody>
      </p: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99B878AD-A135-469F-BE80-121DBB90D7EF}"/>
              </a:ext>
            </a:extLst>
          </p:cNvPr>
          <p:cNvCxnSpPr>
            <a:cxnSpLocks/>
            <a:stCxn id="106" idx="3"/>
            <a:endCxn id="79" idx="1"/>
          </p:cNvCxnSpPr>
          <p:nvPr/>
        </p:nvCxnSpPr>
        <p:spPr>
          <a:xfrm>
            <a:off x="4719484" y="3092917"/>
            <a:ext cx="361495" cy="2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43AAF17F-3C36-4352-A067-431C64DB6047}"/>
              </a:ext>
            </a:extLst>
          </p:cNvPr>
          <p:cNvSpPr/>
          <p:nvPr/>
        </p:nvSpPr>
        <p:spPr>
          <a:xfrm>
            <a:off x="6234501" y="4297716"/>
            <a:ext cx="942414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기일변경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통지서우편발송</a:t>
            </a: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497846F3-857F-42D8-BE08-C1844182437B}"/>
              </a:ext>
            </a:extLst>
          </p:cNvPr>
          <p:cNvSpPr/>
          <p:nvPr/>
        </p:nvSpPr>
        <p:spPr>
          <a:xfrm>
            <a:off x="9986938" y="1356483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조정부장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일정확인</a:t>
            </a:r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BEC4657F-FED8-41DF-998F-754A3A0BA528}"/>
              </a:ext>
            </a:extLst>
          </p:cNvPr>
          <p:cNvSpPr/>
          <p:nvPr/>
        </p:nvSpPr>
        <p:spPr>
          <a:xfrm>
            <a:off x="5122641" y="4302105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조정부일정확인</a:t>
            </a:r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81197384-3CE1-4F00-B77F-331D24E5E8BF}"/>
              </a:ext>
            </a:extLst>
          </p:cNvPr>
          <p:cNvSpPr/>
          <p:nvPr/>
        </p:nvSpPr>
        <p:spPr>
          <a:xfrm>
            <a:off x="8957356" y="1358967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조정부지정</a:t>
            </a:r>
          </a:p>
        </p:txBody>
      </p:sp>
      <p:sp>
        <p:nvSpPr>
          <p:cNvPr id="117" name="순서도: 판단 116">
            <a:extLst>
              <a:ext uri="{FF2B5EF4-FFF2-40B4-BE49-F238E27FC236}">
                <a16:creationId xmlns:a16="http://schemas.microsoft.com/office/drawing/2014/main" id="{C00E89F0-8956-4AC3-B2F0-EE59FED76E94}"/>
              </a:ext>
            </a:extLst>
          </p:cNvPr>
          <p:cNvSpPr/>
          <p:nvPr/>
        </p:nvSpPr>
        <p:spPr>
          <a:xfrm>
            <a:off x="772549" y="4621611"/>
            <a:ext cx="1181454" cy="415858"/>
          </a:xfrm>
          <a:prstGeom prst="flowChartDecisi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기일변경신청여부</a:t>
            </a:r>
          </a:p>
        </p:txBody>
      </p:sp>
      <p:cxnSp>
        <p:nvCxnSpPr>
          <p:cNvPr id="121" name="연결선: 꺾임 120">
            <a:extLst>
              <a:ext uri="{FF2B5EF4-FFF2-40B4-BE49-F238E27FC236}">
                <a16:creationId xmlns:a16="http://schemas.microsoft.com/office/drawing/2014/main" id="{43F7A88C-6F18-4991-BC22-56AEA26233CD}"/>
              </a:ext>
            </a:extLst>
          </p:cNvPr>
          <p:cNvCxnSpPr>
            <a:cxnSpLocks/>
            <a:stCxn id="130" idx="1"/>
            <a:endCxn id="58" idx="0"/>
          </p:cNvCxnSpPr>
          <p:nvPr/>
        </p:nvCxnSpPr>
        <p:spPr>
          <a:xfrm rot="10800000" flipV="1">
            <a:off x="1359589" y="3735776"/>
            <a:ext cx="2539859" cy="2930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39E5BA39-4845-44F3-A5B6-2A4F2DBF8ECA}"/>
              </a:ext>
            </a:extLst>
          </p:cNvPr>
          <p:cNvSpPr/>
          <p:nvPr/>
        </p:nvSpPr>
        <p:spPr>
          <a:xfrm>
            <a:off x="6067099" y="604542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조정부관리</a:t>
            </a:r>
            <a:endParaRPr lang="en-US" altLang="ko-KR" sz="800" dirty="0">
              <a:latin typeface="+mj-lt"/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92484705-A6AF-409F-9529-13A05A29A671}"/>
              </a:ext>
            </a:extLst>
          </p:cNvPr>
          <p:cNvSpPr/>
          <p:nvPr/>
        </p:nvSpPr>
        <p:spPr>
          <a:xfrm>
            <a:off x="3899447" y="3588782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chemeClr val="bg1"/>
                </a:solidFill>
                <a:latin typeface="+mj-lt"/>
              </a:rPr>
              <a:t>기일통지서</a:t>
            </a:r>
            <a:endParaRPr lang="en-US" altLang="ko-KR" sz="8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ko-KR" altLang="en-US" sz="800" dirty="0">
                <a:solidFill>
                  <a:schemeClr val="bg1"/>
                </a:solidFill>
                <a:latin typeface="+mj-lt"/>
              </a:rPr>
              <a:t>우편발송</a:t>
            </a: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AC172BFC-11BA-4786-89E5-0E31F61707D0}"/>
              </a:ext>
            </a:extLst>
          </p:cNvPr>
          <p:cNvSpPr/>
          <p:nvPr/>
        </p:nvSpPr>
        <p:spPr>
          <a:xfrm>
            <a:off x="5101495" y="3583949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chemeClr val="bg1"/>
                </a:solidFill>
                <a:latin typeface="+mj-lt"/>
              </a:rPr>
              <a:t>기일통지서</a:t>
            </a:r>
            <a:endParaRPr lang="en-US" altLang="ko-KR" sz="8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ko-KR" altLang="en-US" sz="800" dirty="0">
                <a:solidFill>
                  <a:schemeClr val="bg1"/>
                </a:solidFill>
                <a:latin typeface="+mj-lt"/>
              </a:rPr>
              <a:t>작성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BF04476E-62ED-478C-B868-1269FA652F51}"/>
              </a:ext>
            </a:extLst>
          </p:cNvPr>
          <p:cNvSpPr txBox="1"/>
          <p:nvPr/>
        </p:nvSpPr>
        <p:spPr>
          <a:xfrm>
            <a:off x="5054280" y="3904596"/>
            <a:ext cx="96693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조정부장 도장 날인</a:t>
            </a:r>
          </a:p>
        </p:txBody>
      </p:sp>
      <p:cxnSp>
        <p:nvCxnSpPr>
          <p:cNvPr id="133" name="연결선: 꺾임 132">
            <a:extLst>
              <a:ext uri="{FF2B5EF4-FFF2-40B4-BE49-F238E27FC236}">
                <a16:creationId xmlns:a16="http://schemas.microsoft.com/office/drawing/2014/main" id="{D0DB8352-4ED2-492F-80CD-C348386AB667}"/>
              </a:ext>
            </a:extLst>
          </p:cNvPr>
          <p:cNvCxnSpPr>
            <a:cxnSpLocks/>
            <a:stCxn id="209" idx="2"/>
            <a:endCxn id="137" idx="3"/>
          </p:cNvCxnSpPr>
          <p:nvPr/>
        </p:nvCxnSpPr>
        <p:spPr>
          <a:xfrm rot="5400000">
            <a:off x="8259553" y="484452"/>
            <a:ext cx="2080945" cy="441298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연결선: 꺾임 134">
            <a:extLst>
              <a:ext uri="{FF2B5EF4-FFF2-40B4-BE49-F238E27FC236}">
                <a16:creationId xmlns:a16="http://schemas.microsoft.com/office/drawing/2014/main" id="{E2F1BD12-F00C-439F-94B3-54EC1EE72BC6}"/>
              </a:ext>
            </a:extLst>
          </p:cNvPr>
          <p:cNvCxnSpPr>
            <a:cxnSpLocks/>
            <a:stCxn id="231" idx="3"/>
            <a:endCxn id="92" idx="3"/>
          </p:cNvCxnSpPr>
          <p:nvPr/>
        </p:nvCxnSpPr>
        <p:spPr>
          <a:xfrm flipH="1" flipV="1">
            <a:off x="10663600" y="4345255"/>
            <a:ext cx="1360412" cy="4679062"/>
          </a:xfrm>
          <a:prstGeom prst="bentConnector3">
            <a:avLst>
              <a:gd name="adj1" fmla="val -1680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53DA84C1-57BB-407C-A3B9-CC7186D9D0A6}"/>
              </a:ext>
            </a:extLst>
          </p:cNvPr>
          <p:cNvSpPr/>
          <p:nvPr/>
        </p:nvSpPr>
        <p:spPr>
          <a:xfrm>
            <a:off x="6223507" y="3584422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기일확정</a:t>
            </a:r>
            <a:endParaRPr lang="en-US" altLang="ko-KR" sz="800" dirty="0">
              <a:latin typeface="+mj-lt"/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B20A4BFE-ED52-4050-80FF-C73A5529545C}"/>
              </a:ext>
            </a:extLst>
          </p:cNvPr>
          <p:cNvSpPr/>
          <p:nvPr/>
        </p:nvSpPr>
        <p:spPr>
          <a:xfrm>
            <a:off x="3905182" y="4302105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양당사자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일정확인</a:t>
            </a:r>
          </a:p>
        </p:txBody>
      </p:sp>
      <p:cxnSp>
        <p:nvCxnSpPr>
          <p:cNvPr id="140" name="연결선: 꺾임 139">
            <a:extLst>
              <a:ext uri="{FF2B5EF4-FFF2-40B4-BE49-F238E27FC236}">
                <a16:creationId xmlns:a16="http://schemas.microsoft.com/office/drawing/2014/main" id="{A2CB5EAE-E1DC-4FF9-B143-80C4C8D256F1}"/>
              </a:ext>
            </a:extLst>
          </p:cNvPr>
          <p:cNvCxnSpPr>
            <a:cxnSpLocks/>
            <a:stCxn id="111" idx="0"/>
            <a:endCxn id="58" idx="3"/>
          </p:cNvCxnSpPr>
          <p:nvPr/>
        </p:nvCxnSpPr>
        <p:spPr>
          <a:xfrm rot="16200000" flipV="1">
            <a:off x="4189215" y="1781222"/>
            <a:ext cx="121881" cy="491110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99055B21-92BC-47DA-8473-8BEA024E30FD}"/>
              </a:ext>
            </a:extLst>
          </p:cNvPr>
          <p:cNvCxnSpPr>
            <a:cxnSpLocks/>
            <a:stCxn id="131" idx="1"/>
            <a:endCxn id="130" idx="3"/>
          </p:cNvCxnSpPr>
          <p:nvPr/>
        </p:nvCxnSpPr>
        <p:spPr>
          <a:xfrm flipH="1">
            <a:off x="4769474" y="3730943"/>
            <a:ext cx="332021" cy="4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305414F6-958A-4168-AE9B-DDD404CF54FD}"/>
              </a:ext>
            </a:extLst>
          </p:cNvPr>
          <p:cNvSpPr txBox="1"/>
          <p:nvPr/>
        </p:nvSpPr>
        <p:spPr>
          <a:xfrm>
            <a:off x="1945863" y="3962358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양당사자</a:t>
            </a:r>
          </a:p>
        </p:txBody>
      </p:sp>
      <p:cxnSp>
        <p:nvCxnSpPr>
          <p:cNvPr id="164" name="직선 화살표 연결선 163">
            <a:extLst>
              <a:ext uri="{FF2B5EF4-FFF2-40B4-BE49-F238E27FC236}">
                <a16:creationId xmlns:a16="http://schemas.microsoft.com/office/drawing/2014/main" id="{CCE04AFF-F9BF-44EB-BA6C-80466B88ED61}"/>
              </a:ext>
            </a:extLst>
          </p:cNvPr>
          <p:cNvCxnSpPr>
            <a:stCxn id="58" idx="2"/>
            <a:endCxn id="117" idx="0"/>
          </p:cNvCxnSpPr>
          <p:nvPr/>
        </p:nvCxnSpPr>
        <p:spPr>
          <a:xfrm>
            <a:off x="1359588" y="4322829"/>
            <a:ext cx="3688" cy="298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직선 화살표 연결선 172">
            <a:extLst>
              <a:ext uri="{FF2B5EF4-FFF2-40B4-BE49-F238E27FC236}">
                <a16:creationId xmlns:a16="http://schemas.microsoft.com/office/drawing/2014/main" id="{DE7C367F-6F42-4275-9090-18F3AEA183B2}"/>
              </a:ext>
            </a:extLst>
          </p:cNvPr>
          <p:cNvCxnSpPr>
            <a:cxnSpLocks/>
            <a:stCxn id="139" idx="3"/>
            <a:endCxn id="114" idx="1"/>
          </p:cNvCxnSpPr>
          <p:nvPr/>
        </p:nvCxnSpPr>
        <p:spPr>
          <a:xfrm>
            <a:off x="4775209" y="4449100"/>
            <a:ext cx="3474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직선 화살표 연결선 178">
            <a:extLst>
              <a:ext uri="{FF2B5EF4-FFF2-40B4-BE49-F238E27FC236}">
                <a16:creationId xmlns:a16="http://schemas.microsoft.com/office/drawing/2014/main" id="{197349C1-4508-430D-93DD-2203EA3787A6}"/>
              </a:ext>
            </a:extLst>
          </p:cNvPr>
          <p:cNvCxnSpPr>
            <a:cxnSpLocks/>
            <a:stCxn id="114" idx="3"/>
            <a:endCxn id="111" idx="1"/>
          </p:cNvCxnSpPr>
          <p:nvPr/>
        </p:nvCxnSpPr>
        <p:spPr>
          <a:xfrm flipV="1">
            <a:off x="5992668" y="4444710"/>
            <a:ext cx="241833" cy="43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직선 화살표 연결선 197">
            <a:extLst>
              <a:ext uri="{FF2B5EF4-FFF2-40B4-BE49-F238E27FC236}">
                <a16:creationId xmlns:a16="http://schemas.microsoft.com/office/drawing/2014/main" id="{4C929D03-648E-4F50-A853-A58DF1805E44}"/>
              </a:ext>
            </a:extLst>
          </p:cNvPr>
          <p:cNvCxnSpPr>
            <a:cxnSpLocks/>
            <a:stCxn id="137" idx="1"/>
            <a:endCxn id="131" idx="3"/>
          </p:cNvCxnSpPr>
          <p:nvPr/>
        </p:nvCxnSpPr>
        <p:spPr>
          <a:xfrm flipH="1" flipV="1">
            <a:off x="5971522" y="3730943"/>
            <a:ext cx="251985" cy="4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직사각형 205">
            <a:extLst>
              <a:ext uri="{FF2B5EF4-FFF2-40B4-BE49-F238E27FC236}">
                <a16:creationId xmlns:a16="http://schemas.microsoft.com/office/drawing/2014/main" id="{CD8BF1B9-F316-4C42-8454-55BFE0DD712D}"/>
              </a:ext>
            </a:extLst>
          </p:cNvPr>
          <p:cNvSpPr/>
          <p:nvPr/>
        </p:nvSpPr>
        <p:spPr>
          <a:xfrm>
            <a:off x="8928525" y="605024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조정부구성</a:t>
            </a:r>
            <a:endParaRPr lang="en-US" altLang="ko-KR" sz="800" dirty="0">
              <a:latin typeface="+mj-lt"/>
            </a:endParaRPr>
          </a:p>
        </p:txBody>
      </p:sp>
      <p:cxnSp>
        <p:nvCxnSpPr>
          <p:cNvPr id="208" name="직선 화살표 연결선 207">
            <a:extLst>
              <a:ext uri="{FF2B5EF4-FFF2-40B4-BE49-F238E27FC236}">
                <a16:creationId xmlns:a16="http://schemas.microsoft.com/office/drawing/2014/main" id="{C3BDE378-F362-4F51-8BF8-5F3B0CC84EDC}"/>
              </a:ext>
            </a:extLst>
          </p:cNvPr>
          <p:cNvCxnSpPr>
            <a:cxnSpLocks/>
            <a:stCxn id="128" idx="3"/>
            <a:endCxn id="206" idx="1"/>
          </p:cNvCxnSpPr>
          <p:nvPr/>
        </p:nvCxnSpPr>
        <p:spPr>
          <a:xfrm>
            <a:off x="6937126" y="751537"/>
            <a:ext cx="1991399" cy="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직사각형 208">
            <a:extLst>
              <a:ext uri="{FF2B5EF4-FFF2-40B4-BE49-F238E27FC236}">
                <a16:creationId xmlns:a16="http://schemas.microsoft.com/office/drawing/2014/main" id="{41BB8B4C-AAD6-4E67-8CF2-6CB832E911FC}"/>
              </a:ext>
            </a:extLst>
          </p:cNvPr>
          <p:cNvSpPr/>
          <p:nvPr/>
        </p:nvSpPr>
        <p:spPr>
          <a:xfrm>
            <a:off x="11071502" y="1356483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배석조정위원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일정조정</a:t>
            </a:r>
          </a:p>
        </p:txBody>
      </p:sp>
      <p:cxnSp>
        <p:nvCxnSpPr>
          <p:cNvPr id="211" name="직선 화살표 연결선 210">
            <a:extLst>
              <a:ext uri="{FF2B5EF4-FFF2-40B4-BE49-F238E27FC236}">
                <a16:creationId xmlns:a16="http://schemas.microsoft.com/office/drawing/2014/main" id="{CCD9563C-C161-4F99-89B4-48D0DAD7935F}"/>
              </a:ext>
            </a:extLst>
          </p:cNvPr>
          <p:cNvCxnSpPr>
            <a:stCxn id="115" idx="3"/>
            <a:endCxn id="112" idx="1"/>
          </p:cNvCxnSpPr>
          <p:nvPr/>
        </p:nvCxnSpPr>
        <p:spPr>
          <a:xfrm flipV="1">
            <a:off x="9827383" y="1503477"/>
            <a:ext cx="159555" cy="2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직선 화살표 연결선 212">
            <a:extLst>
              <a:ext uri="{FF2B5EF4-FFF2-40B4-BE49-F238E27FC236}">
                <a16:creationId xmlns:a16="http://schemas.microsoft.com/office/drawing/2014/main" id="{C4B9B9EB-F1C5-42E1-91EE-9427AF713DA3}"/>
              </a:ext>
            </a:extLst>
          </p:cNvPr>
          <p:cNvCxnSpPr>
            <a:cxnSpLocks/>
            <a:stCxn id="112" idx="3"/>
            <a:endCxn id="209" idx="1"/>
          </p:cNvCxnSpPr>
          <p:nvPr/>
        </p:nvCxnSpPr>
        <p:spPr>
          <a:xfrm>
            <a:off x="10856965" y="1503477"/>
            <a:ext cx="2145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직사각형 221">
            <a:extLst>
              <a:ext uri="{FF2B5EF4-FFF2-40B4-BE49-F238E27FC236}">
                <a16:creationId xmlns:a16="http://schemas.microsoft.com/office/drawing/2014/main" id="{BABEE849-82B7-4316-A7CC-8471D5E37236}"/>
              </a:ext>
            </a:extLst>
          </p:cNvPr>
          <p:cNvSpPr/>
          <p:nvPr/>
        </p:nvSpPr>
        <p:spPr>
          <a:xfrm>
            <a:off x="9638975" y="5380112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+mj-lt"/>
              </a:rPr>
              <a:t>1</a:t>
            </a:r>
            <a:r>
              <a:rPr lang="ko-KR" altLang="en-US" sz="800" dirty="0">
                <a:latin typeface="+mj-lt"/>
              </a:rPr>
              <a:t>차</a:t>
            </a:r>
            <a:r>
              <a:rPr lang="en-US" altLang="ko-KR" sz="800" dirty="0">
                <a:latin typeface="+mj-lt"/>
              </a:rPr>
              <a:t>(</a:t>
            </a:r>
            <a:r>
              <a:rPr lang="ko-KR" altLang="en-US" sz="800" dirty="0">
                <a:latin typeface="+mj-lt"/>
              </a:rPr>
              <a:t>추가</a:t>
            </a:r>
            <a:r>
              <a:rPr lang="en-US" altLang="ko-KR" sz="800" dirty="0">
                <a:latin typeface="+mj-lt"/>
              </a:rPr>
              <a:t>)</a:t>
            </a:r>
          </a:p>
          <a:p>
            <a:pPr algn="ctr"/>
            <a:r>
              <a:rPr lang="ko-KR" altLang="en-US" sz="800" dirty="0">
                <a:latin typeface="+mj-lt"/>
              </a:rPr>
              <a:t>기일 개최</a:t>
            </a:r>
            <a:endParaRPr lang="en-US" altLang="ko-KR" sz="800" dirty="0">
              <a:latin typeface="+mj-lt"/>
            </a:endParaRP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971E9B39-182E-456D-B5C3-E5E203C61212}"/>
              </a:ext>
            </a:extLst>
          </p:cNvPr>
          <p:cNvSpPr txBox="1"/>
          <p:nvPr/>
        </p:nvSpPr>
        <p:spPr>
          <a:xfrm>
            <a:off x="1893785" y="4665057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예</a:t>
            </a:r>
          </a:p>
        </p:txBody>
      </p:sp>
      <p:sp>
        <p:nvSpPr>
          <p:cNvPr id="227" name="직사각형 226">
            <a:extLst>
              <a:ext uri="{FF2B5EF4-FFF2-40B4-BE49-F238E27FC236}">
                <a16:creationId xmlns:a16="http://schemas.microsoft.com/office/drawing/2014/main" id="{01DCB54F-EC40-4398-87C5-B208F890EAF5}"/>
              </a:ext>
            </a:extLst>
          </p:cNvPr>
          <p:cNvSpPr/>
          <p:nvPr/>
        </p:nvSpPr>
        <p:spPr>
          <a:xfrm>
            <a:off x="10988810" y="5380112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기일조서작성</a:t>
            </a:r>
            <a:endParaRPr lang="en-US" altLang="ko-KR" sz="800" dirty="0">
              <a:latin typeface="+mj-lt"/>
            </a:endParaRPr>
          </a:p>
        </p:txBody>
      </p:sp>
      <p:sp>
        <p:nvSpPr>
          <p:cNvPr id="228" name="순서도: 판단 227">
            <a:extLst>
              <a:ext uri="{FF2B5EF4-FFF2-40B4-BE49-F238E27FC236}">
                <a16:creationId xmlns:a16="http://schemas.microsoft.com/office/drawing/2014/main" id="{ABCE365A-FD93-415E-8AEA-24A9D1CC9A01}"/>
              </a:ext>
            </a:extLst>
          </p:cNvPr>
          <p:cNvSpPr/>
          <p:nvPr/>
        </p:nvSpPr>
        <p:spPr>
          <a:xfrm>
            <a:off x="10837713" y="6159238"/>
            <a:ext cx="1181454" cy="41585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분쟁해결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여부</a:t>
            </a:r>
          </a:p>
        </p:txBody>
      </p:sp>
      <p:sp>
        <p:nvSpPr>
          <p:cNvPr id="229" name="순서도: 판단 228">
            <a:extLst>
              <a:ext uri="{FF2B5EF4-FFF2-40B4-BE49-F238E27FC236}">
                <a16:creationId xmlns:a16="http://schemas.microsoft.com/office/drawing/2014/main" id="{E9D06CCD-3518-4688-914B-5804A097674C}"/>
              </a:ext>
            </a:extLst>
          </p:cNvPr>
          <p:cNvSpPr/>
          <p:nvPr/>
        </p:nvSpPr>
        <p:spPr>
          <a:xfrm>
            <a:off x="10842558" y="6675164"/>
            <a:ext cx="1181454" cy="415858"/>
          </a:xfrm>
          <a:prstGeom prst="flowChartDecisi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취하신청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접수여부</a:t>
            </a:r>
          </a:p>
        </p:txBody>
      </p:sp>
      <p:sp>
        <p:nvSpPr>
          <p:cNvPr id="231" name="순서도: 판단 230">
            <a:extLst>
              <a:ext uri="{FF2B5EF4-FFF2-40B4-BE49-F238E27FC236}">
                <a16:creationId xmlns:a16="http://schemas.microsoft.com/office/drawing/2014/main" id="{7CDDF526-97D5-4512-897E-7431BAEF2527}"/>
              </a:ext>
            </a:extLst>
          </p:cNvPr>
          <p:cNvSpPr/>
          <p:nvPr/>
        </p:nvSpPr>
        <p:spPr>
          <a:xfrm>
            <a:off x="10842558" y="8816388"/>
            <a:ext cx="1181454" cy="41585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추가기일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필요여부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1C959E1B-FA5D-40D6-8A3B-47678AC7B436}"/>
              </a:ext>
            </a:extLst>
          </p:cNvPr>
          <p:cNvSpPr txBox="1"/>
          <p:nvPr/>
        </p:nvSpPr>
        <p:spPr>
          <a:xfrm>
            <a:off x="10582604" y="6871145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예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D992337C-E790-4286-9DE4-1ED643217E90}"/>
              </a:ext>
            </a:extLst>
          </p:cNvPr>
          <p:cNvSpPr txBox="1"/>
          <p:nvPr/>
        </p:nvSpPr>
        <p:spPr>
          <a:xfrm>
            <a:off x="10535067" y="9050874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아니요</a:t>
            </a:r>
          </a:p>
        </p:txBody>
      </p:sp>
      <p:cxnSp>
        <p:nvCxnSpPr>
          <p:cNvPr id="236" name="직선 화살표 연결선 235">
            <a:extLst>
              <a:ext uri="{FF2B5EF4-FFF2-40B4-BE49-F238E27FC236}">
                <a16:creationId xmlns:a16="http://schemas.microsoft.com/office/drawing/2014/main" id="{65319DC6-177B-49A5-8A96-FA41B40C5FC4}"/>
              </a:ext>
            </a:extLst>
          </p:cNvPr>
          <p:cNvCxnSpPr>
            <a:cxnSpLocks/>
            <a:stCxn id="222" idx="3"/>
            <a:endCxn id="227" idx="1"/>
          </p:cNvCxnSpPr>
          <p:nvPr/>
        </p:nvCxnSpPr>
        <p:spPr>
          <a:xfrm>
            <a:off x="10509002" y="5527105"/>
            <a:ext cx="4798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B19E1FBA-9D55-438F-A734-694B12C7B489}"/>
              </a:ext>
            </a:extLst>
          </p:cNvPr>
          <p:cNvCxnSpPr>
            <a:cxnSpLocks/>
            <a:stCxn id="227" idx="2"/>
            <a:endCxn id="228" idx="0"/>
          </p:cNvCxnSpPr>
          <p:nvPr/>
        </p:nvCxnSpPr>
        <p:spPr>
          <a:xfrm>
            <a:off x="11423824" y="5674100"/>
            <a:ext cx="4616" cy="485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02D337D2-29AE-4BC3-A84F-D6DA9858C689}"/>
              </a:ext>
            </a:extLst>
          </p:cNvPr>
          <p:cNvCxnSpPr>
            <a:endCxn id="229" idx="0"/>
          </p:cNvCxnSpPr>
          <p:nvPr/>
        </p:nvCxnSpPr>
        <p:spPr>
          <a:xfrm>
            <a:off x="11428440" y="6510534"/>
            <a:ext cx="4845" cy="164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직선 화살표 연결선 242">
            <a:extLst>
              <a:ext uri="{FF2B5EF4-FFF2-40B4-BE49-F238E27FC236}">
                <a16:creationId xmlns:a16="http://schemas.microsoft.com/office/drawing/2014/main" id="{51E0F9E6-F46C-4C87-BA4B-B0DF530C64C0}"/>
              </a:ext>
            </a:extLst>
          </p:cNvPr>
          <p:cNvCxnSpPr>
            <a:cxnSpLocks/>
            <a:endCxn id="163" idx="0"/>
          </p:cNvCxnSpPr>
          <p:nvPr/>
        </p:nvCxnSpPr>
        <p:spPr>
          <a:xfrm flipH="1">
            <a:off x="11433285" y="7532389"/>
            <a:ext cx="3872" cy="2523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직사각형 243">
            <a:extLst>
              <a:ext uri="{FF2B5EF4-FFF2-40B4-BE49-F238E27FC236}">
                <a16:creationId xmlns:a16="http://schemas.microsoft.com/office/drawing/2014/main" id="{BC06226B-2C8C-4700-A9D1-6C72A2ED5F5D}"/>
              </a:ext>
            </a:extLst>
          </p:cNvPr>
          <p:cNvSpPr/>
          <p:nvPr/>
        </p:nvSpPr>
        <p:spPr>
          <a:xfrm>
            <a:off x="9638975" y="6218551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조정조서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발행</a:t>
            </a:r>
            <a:endParaRPr lang="en-US" altLang="ko-KR" sz="800" dirty="0">
              <a:latin typeface="+mj-lt"/>
            </a:endParaRPr>
          </a:p>
        </p:txBody>
      </p:sp>
      <p:sp>
        <p:nvSpPr>
          <p:cNvPr id="245" name="직사각형 244">
            <a:extLst>
              <a:ext uri="{FF2B5EF4-FFF2-40B4-BE49-F238E27FC236}">
                <a16:creationId xmlns:a16="http://schemas.microsoft.com/office/drawing/2014/main" id="{E1A1E06B-FA54-4ABC-A9BF-8C18AAA5C50D}"/>
              </a:ext>
            </a:extLst>
          </p:cNvPr>
          <p:cNvSpPr/>
          <p:nvPr/>
        </p:nvSpPr>
        <p:spPr>
          <a:xfrm>
            <a:off x="9646631" y="6734085"/>
            <a:ext cx="870027" cy="293988"/>
          </a:xfrm>
          <a:prstGeom prst="rect">
            <a:avLst/>
          </a:prstGeom>
          <a:solidFill>
            <a:srgbClr val="4472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취하종결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통보서 발행</a:t>
            </a:r>
            <a:endParaRPr lang="en-US" altLang="ko-KR" sz="800" dirty="0">
              <a:latin typeface="+mj-lt"/>
            </a:endParaRPr>
          </a:p>
        </p:txBody>
      </p:sp>
      <p:sp>
        <p:nvSpPr>
          <p:cNvPr id="246" name="직사각형 245">
            <a:extLst>
              <a:ext uri="{FF2B5EF4-FFF2-40B4-BE49-F238E27FC236}">
                <a16:creationId xmlns:a16="http://schemas.microsoft.com/office/drawing/2014/main" id="{997A2046-EEBA-4434-A24D-1C327746CE03}"/>
              </a:ext>
            </a:extLst>
          </p:cNvPr>
          <p:cNvSpPr/>
          <p:nvPr/>
        </p:nvSpPr>
        <p:spPr>
          <a:xfrm>
            <a:off x="9646631" y="8880275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불성립종결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통보서 발행</a:t>
            </a:r>
            <a:endParaRPr lang="en-US" altLang="ko-KR" sz="800" dirty="0">
              <a:latin typeface="+mj-lt"/>
            </a:endParaRPr>
          </a:p>
        </p:txBody>
      </p:sp>
      <p:cxnSp>
        <p:nvCxnSpPr>
          <p:cNvPr id="248" name="직선 화살표 연결선 247">
            <a:extLst>
              <a:ext uri="{FF2B5EF4-FFF2-40B4-BE49-F238E27FC236}">
                <a16:creationId xmlns:a16="http://schemas.microsoft.com/office/drawing/2014/main" id="{0A4F090C-38E9-4DC0-A0C8-BC91F7091994}"/>
              </a:ext>
            </a:extLst>
          </p:cNvPr>
          <p:cNvCxnSpPr>
            <a:cxnSpLocks/>
            <a:stCxn id="228" idx="1"/>
            <a:endCxn id="244" idx="3"/>
          </p:cNvCxnSpPr>
          <p:nvPr/>
        </p:nvCxnSpPr>
        <p:spPr>
          <a:xfrm flipH="1" flipV="1">
            <a:off x="10509002" y="6365545"/>
            <a:ext cx="328711" cy="1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직선 화살표 연결선 249">
            <a:extLst>
              <a:ext uri="{FF2B5EF4-FFF2-40B4-BE49-F238E27FC236}">
                <a16:creationId xmlns:a16="http://schemas.microsoft.com/office/drawing/2014/main" id="{B6270FBC-1DA8-4837-BC2C-4FDA2F3801C6}"/>
              </a:ext>
            </a:extLst>
          </p:cNvPr>
          <p:cNvCxnSpPr>
            <a:endCxn id="245" idx="3"/>
          </p:cNvCxnSpPr>
          <p:nvPr/>
        </p:nvCxnSpPr>
        <p:spPr>
          <a:xfrm flipH="1" flipV="1">
            <a:off x="10516658" y="6881079"/>
            <a:ext cx="322541" cy="2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직선 화살표 연결선 251">
            <a:extLst>
              <a:ext uri="{FF2B5EF4-FFF2-40B4-BE49-F238E27FC236}">
                <a16:creationId xmlns:a16="http://schemas.microsoft.com/office/drawing/2014/main" id="{42B0D994-60D0-44D4-8C60-543549BB7C28}"/>
              </a:ext>
            </a:extLst>
          </p:cNvPr>
          <p:cNvCxnSpPr>
            <a:cxnSpLocks/>
            <a:stCxn id="231" idx="1"/>
            <a:endCxn id="246" idx="3"/>
          </p:cNvCxnSpPr>
          <p:nvPr/>
        </p:nvCxnSpPr>
        <p:spPr>
          <a:xfrm flipH="1">
            <a:off x="10516658" y="9024317"/>
            <a:ext cx="325900" cy="2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연결선: 꺾임 264">
            <a:extLst>
              <a:ext uri="{FF2B5EF4-FFF2-40B4-BE49-F238E27FC236}">
                <a16:creationId xmlns:a16="http://schemas.microsoft.com/office/drawing/2014/main" id="{9E36FBC2-E844-4007-9C01-A0563AE0257D}"/>
              </a:ext>
            </a:extLst>
          </p:cNvPr>
          <p:cNvCxnSpPr>
            <a:cxnSpLocks/>
            <a:stCxn id="246" idx="2"/>
            <a:endCxn id="205" idx="2"/>
          </p:cNvCxnSpPr>
          <p:nvPr/>
        </p:nvCxnSpPr>
        <p:spPr>
          <a:xfrm rot="5400000" flipH="1">
            <a:off x="6689625" y="5782243"/>
            <a:ext cx="2630694" cy="4153346"/>
          </a:xfrm>
          <a:prstGeom prst="bentConnector3">
            <a:avLst>
              <a:gd name="adj1" fmla="val -615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TextBox 267">
            <a:extLst>
              <a:ext uri="{FF2B5EF4-FFF2-40B4-BE49-F238E27FC236}">
                <a16:creationId xmlns:a16="http://schemas.microsoft.com/office/drawing/2014/main" id="{A39773CA-70E7-4FAE-BDF3-FDFEFEE411BB}"/>
              </a:ext>
            </a:extLst>
          </p:cNvPr>
          <p:cNvSpPr txBox="1"/>
          <p:nvPr/>
        </p:nvSpPr>
        <p:spPr>
          <a:xfrm>
            <a:off x="10588061" y="6384011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예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8F918E24-8DAE-48E0-B16D-D8071155E452}"/>
              </a:ext>
            </a:extLst>
          </p:cNvPr>
          <p:cNvSpPr txBox="1"/>
          <p:nvPr/>
        </p:nvSpPr>
        <p:spPr>
          <a:xfrm>
            <a:off x="11505575" y="7097270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아니요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B1E2E8AE-68DE-4762-A8A3-E8A0B646DE2A}"/>
              </a:ext>
            </a:extLst>
          </p:cNvPr>
          <p:cNvSpPr txBox="1"/>
          <p:nvPr/>
        </p:nvSpPr>
        <p:spPr>
          <a:xfrm>
            <a:off x="8364106" y="7654811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예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9A1B0EA8-222D-4F30-BA08-5AE196BD6589}"/>
              </a:ext>
            </a:extLst>
          </p:cNvPr>
          <p:cNvSpPr txBox="1"/>
          <p:nvPr/>
        </p:nvSpPr>
        <p:spPr>
          <a:xfrm>
            <a:off x="11475771" y="6551835"/>
            <a:ext cx="5001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아니요</a:t>
            </a:r>
          </a:p>
        </p:txBody>
      </p:sp>
      <p:cxnSp>
        <p:nvCxnSpPr>
          <p:cNvPr id="275" name="연결선: 꺾임 274">
            <a:extLst>
              <a:ext uri="{FF2B5EF4-FFF2-40B4-BE49-F238E27FC236}">
                <a16:creationId xmlns:a16="http://schemas.microsoft.com/office/drawing/2014/main" id="{AE80ED6F-3020-45D2-A69A-B2B393E76AB3}"/>
              </a:ext>
            </a:extLst>
          </p:cNvPr>
          <p:cNvCxnSpPr>
            <a:cxnSpLocks/>
            <a:stCxn id="94" idx="1"/>
            <a:endCxn id="98" idx="0"/>
          </p:cNvCxnSpPr>
          <p:nvPr/>
        </p:nvCxnSpPr>
        <p:spPr>
          <a:xfrm rot="10800000" flipV="1">
            <a:off x="1352911" y="735023"/>
            <a:ext cx="2711763" cy="66484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841633F2-0EC7-4BBF-9A65-6BD557C14FCB}"/>
              </a:ext>
            </a:extLst>
          </p:cNvPr>
          <p:cNvCxnSpPr>
            <a:stCxn id="98" idx="2"/>
            <a:endCxn id="99" idx="0"/>
          </p:cNvCxnSpPr>
          <p:nvPr/>
        </p:nvCxnSpPr>
        <p:spPr>
          <a:xfrm>
            <a:off x="1352911" y="1693850"/>
            <a:ext cx="0" cy="3012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순서도: 판단 91">
            <a:extLst>
              <a:ext uri="{FF2B5EF4-FFF2-40B4-BE49-F238E27FC236}">
                <a16:creationId xmlns:a16="http://schemas.microsoft.com/office/drawing/2014/main" id="{EA07355F-FAAF-4B8C-BB13-EB70B7CEC6C8}"/>
              </a:ext>
            </a:extLst>
          </p:cNvPr>
          <p:cNvSpPr/>
          <p:nvPr/>
        </p:nvSpPr>
        <p:spPr>
          <a:xfrm>
            <a:off x="9482146" y="4137326"/>
            <a:ext cx="1181454" cy="41585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추가기일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확정</a:t>
            </a: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93CEAA32-50A0-4BDE-9045-891080C40AB7}"/>
              </a:ext>
            </a:extLst>
          </p:cNvPr>
          <p:cNvCxnSpPr>
            <a:stCxn id="92" idx="2"/>
            <a:endCxn id="185" idx="0"/>
          </p:cNvCxnSpPr>
          <p:nvPr/>
        </p:nvCxnSpPr>
        <p:spPr>
          <a:xfrm>
            <a:off x="10072873" y="4553184"/>
            <a:ext cx="4814" cy="2577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A29998C5-9C47-491A-9AE3-95BFA777432A}"/>
              </a:ext>
            </a:extLst>
          </p:cNvPr>
          <p:cNvCxnSpPr>
            <a:cxnSpLocks/>
            <a:stCxn id="92" idx="0"/>
            <a:endCxn id="137" idx="2"/>
          </p:cNvCxnSpPr>
          <p:nvPr/>
        </p:nvCxnSpPr>
        <p:spPr>
          <a:xfrm rot="16200000" flipV="1">
            <a:off x="8236239" y="2300692"/>
            <a:ext cx="258916" cy="341435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0C8169E9-FF4B-4FBE-93F0-72FC13CD4853}"/>
              </a:ext>
            </a:extLst>
          </p:cNvPr>
          <p:cNvSpPr txBox="1"/>
          <p:nvPr/>
        </p:nvSpPr>
        <p:spPr>
          <a:xfrm>
            <a:off x="10025815" y="4525055"/>
            <a:ext cx="2027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예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638E937-BFB4-4A1A-A751-A21A16145D77}"/>
              </a:ext>
            </a:extLst>
          </p:cNvPr>
          <p:cNvSpPr txBox="1"/>
          <p:nvPr/>
        </p:nvSpPr>
        <p:spPr>
          <a:xfrm>
            <a:off x="10009259" y="3964273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아니요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B2517B6-04C7-4E92-B32B-F479D19A2AAD}"/>
              </a:ext>
            </a:extLst>
          </p:cNvPr>
          <p:cNvSpPr txBox="1"/>
          <p:nvPr/>
        </p:nvSpPr>
        <p:spPr>
          <a:xfrm>
            <a:off x="2800065" y="1745492"/>
            <a:ext cx="9989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증거물 및 서류 제출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B2517B6-04C7-4E92-B32B-F479D19A2AAD}"/>
              </a:ext>
            </a:extLst>
          </p:cNvPr>
          <p:cNvSpPr txBox="1"/>
          <p:nvPr/>
        </p:nvSpPr>
        <p:spPr>
          <a:xfrm>
            <a:off x="9004654" y="1692619"/>
            <a:ext cx="74892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결재 </a:t>
            </a:r>
            <a:r>
              <a:rPr lang="en-US" altLang="ko-KR" sz="700" dirty="0">
                <a:latin typeface="+mj-lt"/>
              </a:rPr>
              <a:t>:  </a:t>
            </a:r>
            <a:r>
              <a:rPr lang="ko-KR" altLang="en-US" sz="700" dirty="0">
                <a:latin typeface="+mj-lt"/>
              </a:rPr>
              <a:t>위원장</a:t>
            </a: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47FB9547-34A4-499A-9543-B48872F11448}"/>
              </a:ext>
            </a:extLst>
          </p:cNvPr>
          <p:cNvSpPr/>
          <p:nvPr/>
        </p:nvSpPr>
        <p:spPr>
          <a:xfrm>
            <a:off x="10046093" y="2068976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조정 일정 보고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기록 송부</a:t>
            </a:r>
          </a:p>
        </p:txBody>
      </p:sp>
      <p:cxnSp>
        <p:nvCxnSpPr>
          <p:cNvPr id="10" name="꺾인 연결선 9"/>
          <p:cNvCxnSpPr>
            <a:cxnSpLocks/>
            <a:stCxn id="137" idx="0"/>
            <a:endCxn id="104" idx="2"/>
          </p:cNvCxnSpPr>
          <p:nvPr/>
        </p:nvCxnSpPr>
        <p:spPr>
          <a:xfrm rot="5400000" flipH="1" flipV="1">
            <a:off x="7959085" y="1062400"/>
            <a:ext cx="1221458" cy="3822586"/>
          </a:xfrm>
          <a:prstGeom prst="bentConnector3">
            <a:avLst>
              <a:gd name="adj1" fmla="val 10230"/>
            </a:avLst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B20A4BFE-ED52-4050-80FF-C73A5529545C}"/>
              </a:ext>
            </a:extLst>
          </p:cNvPr>
          <p:cNvSpPr/>
          <p:nvPr/>
        </p:nvSpPr>
        <p:spPr>
          <a:xfrm>
            <a:off x="2359683" y="4308047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atin typeface="+mj-lt"/>
              </a:rPr>
              <a:t>기일변경</a:t>
            </a:r>
            <a:r>
              <a:rPr lang="ko-KR" altLang="en-US" sz="800" dirty="0">
                <a:latin typeface="+mj-lt"/>
              </a:rPr>
              <a:t> 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신청서 제출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F04476E-62ED-478C-B868-1269FA652F51}"/>
              </a:ext>
            </a:extLst>
          </p:cNvPr>
          <p:cNvSpPr txBox="1"/>
          <p:nvPr/>
        </p:nvSpPr>
        <p:spPr>
          <a:xfrm>
            <a:off x="2286669" y="4619267"/>
            <a:ext cx="11785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>
                <a:latin typeface="+mj-lt"/>
              </a:rPr>
              <a:t>기일 변경을 신청하는 자</a:t>
            </a:r>
            <a:endParaRPr lang="en-US" altLang="ko-KR" sz="700" dirty="0">
              <a:latin typeface="+mj-lt"/>
            </a:endParaRPr>
          </a:p>
          <a:p>
            <a:pPr algn="ctr"/>
            <a:r>
              <a:rPr lang="en-US" altLang="ko-KR" sz="700" dirty="0">
                <a:latin typeface="+mj-lt"/>
              </a:rPr>
              <a:t>(</a:t>
            </a:r>
            <a:r>
              <a:rPr lang="ko-KR" altLang="en-US" sz="700" dirty="0">
                <a:latin typeface="+mj-lt"/>
              </a:rPr>
              <a:t>전자서명</a:t>
            </a:r>
            <a:r>
              <a:rPr lang="en-US" altLang="ko-KR" sz="700" dirty="0">
                <a:latin typeface="+mj-lt"/>
              </a:rPr>
              <a:t>)</a:t>
            </a:r>
            <a:endParaRPr lang="ko-KR" altLang="en-US" sz="700" dirty="0">
              <a:latin typeface="+mj-lt"/>
            </a:endParaRPr>
          </a:p>
        </p:txBody>
      </p:sp>
      <p:sp>
        <p:nvSpPr>
          <p:cNvPr id="119" name="순서도: 판단 118">
            <a:extLst>
              <a:ext uri="{FF2B5EF4-FFF2-40B4-BE49-F238E27FC236}">
                <a16:creationId xmlns:a16="http://schemas.microsoft.com/office/drawing/2014/main" id="{C00E89F0-8956-4AC3-B2F0-EE59FED76E94}"/>
              </a:ext>
            </a:extLst>
          </p:cNvPr>
          <p:cNvSpPr/>
          <p:nvPr/>
        </p:nvSpPr>
        <p:spPr>
          <a:xfrm>
            <a:off x="768860" y="5234678"/>
            <a:ext cx="1181454" cy="415858"/>
          </a:xfrm>
          <a:prstGeom prst="flowChartDecision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취하 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 err="1">
                <a:latin typeface="+mj-lt"/>
              </a:rPr>
              <a:t>신청여부</a:t>
            </a:r>
            <a:endParaRPr lang="ko-KR" altLang="en-US" sz="800" dirty="0">
              <a:latin typeface="+mj-lt"/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BEC4657F-FED8-41DF-998F-754A3A0BA528}"/>
              </a:ext>
            </a:extLst>
          </p:cNvPr>
          <p:cNvSpPr/>
          <p:nvPr/>
        </p:nvSpPr>
        <p:spPr>
          <a:xfrm>
            <a:off x="3899130" y="6231198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취하종결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통보서 발행</a:t>
            </a:r>
          </a:p>
        </p:txBody>
      </p:sp>
      <p:cxnSp>
        <p:nvCxnSpPr>
          <p:cNvPr id="125" name="직선 화살표 연결선 124">
            <a:extLst>
              <a:ext uri="{FF2B5EF4-FFF2-40B4-BE49-F238E27FC236}">
                <a16:creationId xmlns:a16="http://schemas.microsoft.com/office/drawing/2014/main" id="{DE7C367F-6F42-4275-9090-18F3AEA183B2}"/>
              </a:ext>
            </a:extLst>
          </p:cNvPr>
          <p:cNvCxnSpPr>
            <a:cxnSpLocks/>
            <a:stCxn id="126" idx="3"/>
            <a:endCxn id="122" idx="1"/>
          </p:cNvCxnSpPr>
          <p:nvPr/>
        </p:nvCxnSpPr>
        <p:spPr>
          <a:xfrm>
            <a:off x="3259106" y="6372215"/>
            <a:ext cx="640024" cy="59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BEC4657F-FED8-41DF-998F-754A3A0BA528}"/>
              </a:ext>
            </a:extLst>
          </p:cNvPr>
          <p:cNvSpPr/>
          <p:nvPr/>
        </p:nvSpPr>
        <p:spPr>
          <a:xfrm>
            <a:off x="2389079" y="6225221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atin typeface="+mj-lt"/>
              </a:rPr>
              <a:t>취하신청서</a:t>
            </a:r>
            <a:r>
              <a:rPr lang="ko-KR" altLang="en-US" sz="800" dirty="0">
                <a:latin typeface="+mj-lt"/>
              </a:rPr>
              <a:t> 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제출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71E9B39-182E-456D-B5C3-E5E203C61212}"/>
              </a:ext>
            </a:extLst>
          </p:cNvPr>
          <p:cNvSpPr txBox="1"/>
          <p:nvPr/>
        </p:nvSpPr>
        <p:spPr>
          <a:xfrm>
            <a:off x="2777020" y="5331506"/>
            <a:ext cx="2401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예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BF04476E-62ED-478C-B868-1269FA652F51}"/>
              </a:ext>
            </a:extLst>
          </p:cNvPr>
          <p:cNvSpPr txBox="1"/>
          <p:nvPr/>
        </p:nvSpPr>
        <p:spPr>
          <a:xfrm>
            <a:off x="2504275" y="6510534"/>
            <a:ext cx="6848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>
                <a:latin typeface="+mj-lt"/>
              </a:rPr>
              <a:t>작성</a:t>
            </a:r>
            <a:r>
              <a:rPr lang="en-US" altLang="ko-KR" sz="700" dirty="0">
                <a:latin typeface="+mj-lt"/>
              </a:rPr>
              <a:t>: </a:t>
            </a:r>
            <a:r>
              <a:rPr lang="ko-KR" altLang="en-US" sz="700" dirty="0">
                <a:latin typeface="+mj-lt"/>
              </a:rPr>
              <a:t>신청인</a:t>
            </a:r>
            <a:endParaRPr lang="en-US" altLang="ko-KR" sz="700" dirty="0">
              <a:latin typeface="+mj-lt"/>
            </a:endParaRPr>
          </a:p>
          <a:p>
            <a:pPr algn="ctr"/>
            <a:r>
              <a:rPr lang="en-US" altLang="ko-KR" sz="700" dirty="0">
                <a:latin typeface="+mj-lt"/>
              </a:rPr>
              <a:t>(</a:t>
            </a:r>
            <a:r>
              <a:rPr lang="ko-KR" altLang="en-US" sz="700" dirty="0">
                <a:latin typeface="+mj-lt"/>
              </a:rPr>
              <a:t>전자서명</a:t>
            </a:r>
            <a:r>
              <a:rPr lang="en-US" altLang="ko-KR" sz="700" dirty="0">
                <a:latin typeface="+mj-lt"/>
              </a:rPr>
              <a:t>)</a:t>
            </a:r>
            <a:endParaRPr lang="ko-KR" altLang="en-US" sz="700" dirty="0">
              <a:latin typeface="+mj-lt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D70E235-138A-40A0-9D33-2EB6F5DC376E}"/>
              </a:ext>
            </a:extLst>
          </p:cNvPr>
          <p:cNvSpPr txBox="1"/>
          <p:nvPr/>
        </p:nvSpPr>
        <p:spPr>
          <a:xfrm>
            <a:off x="1693488" y="5499582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아니요</a:t>
            </a:r>
          </a:p>
        </p:txBody>
      </p:sp>
      <p:sp>
        <p:nvSpPr>
          <p:cNvPr id="147" name="순서도: 판단 146">
            <a:extLst>
              <a:ext uri="{FF2B5EF4-FFF2-40B4-BE49-F238E27FC236}">
                <a16:creationId xmlns:a16="http://schemas.microsoft.com/office/drawing/2014/main" id="{E9D06CCD-3518-4688-914B-5804A097674C}"/>
              </a:ext>
            </a:extLst>
          </p:cNvPr>
          <p:cNvSpPr/>
          <p:nvPr/>
        </p:nvSpPr>
        <p:spPr>
          <a:xfrm>
            <a:off x="10847597" y="7200561"/>
            <a:ext cx="1181454" cy="415858"/>
          </a:xfrm>
          <a:prstGeom prst="flowChartDecision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직권조정결정여부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9A1B0EA8-222D-4F30-BA08-5AE196BD6589}"/>
              </a:ext>
            </a:extLst>
          </p:cNvPr>
          <p:cNvSpPr txBox="1"/>
          <p:nvPr/>
        </p:nvSpPr>
        <p:spPr>
          <a:xfrm>
            <a:off x="11476237" y="7635940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아니요</a:t>
            </a:r>
          </a:p>
        </p:txBody>
      </p:sp>
      <p:cxnSp>
        <p:nvCxnSpPr>
          <p:cNvPr id="149" name="직선 화살표 연결선 148">
            <a:extLst>
              <a:ext uri="{FF2B5EF4-FFF2-40B4-BE49-F238E27FC236}">
                <a16:creationId xmlns:a16="http://schemas.microsoft.com/office/drawing/2014/main" id="{02D337D2-29AE-4BC3-A84F-D6DA9858C689}"/>
              </a:ext>
            </a:extLst>
          </p:cNvPr>
          <p:cNvCxnSpPr>
            <a:cxnSpLocks/>
            <a:stCxn id="229" idx="2"/>
          </p:cNvCxnSpPr>
          <p:nvPr/>
        </p:nvCxnSpPr>
        <p:spPr>
          <a:xfrm>
            <a:off x="11433285" y="7091022"/>
            <a:ext cx="3390" cy="135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직선 화살표 연결선 158">
            <a:extLst>
              <a:ext uri="{FF2B5EF4-FFF2-40B4-BE49-F238E27FC236}">
                <a16:creationId xmlns:a16="http://schemas.microsoft.com/office/drawing/2014/main" id="{B6270FBC-1DA8-4837-BC2C-4FDA2F3801C6}"/>
              </a:ext>
            </a:extLst>
          </p:cNvPr>
          <p:cNvCxnSpPr/>
          <p:nvPr/>
        </p:nvCxnSpPr>
        <p:spPr>
          <a:xfrm flipH="1" flipV="1">
            <a:off x="10509002" y="7408489"/>
            <a:ext cx="322541" cy="2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1C959E1B-FA5D-40D6-8A3B-47678AC7B436}"/>
              </a:ext>
            </a:extLst>
          </p:cNvPr>
          <p:cNvSpPr txBox="1"/>
          <p:nvPr/>
        </p:nvSpPr>
        <p:spPr>
          <a:xfrm>
            <a:off x="10574850" y="7415034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예</a:t>
            </a:r>
          </a:p>
        </p:txBody>
      </p:sp>
      <p:sp>
        <p:nvSpPr>
          <p:cNvPr id="163" name="순서도: 판단 162">
            <a:extLst>
              <a:ext uri="{FF2B5EF4-FFF2-40B4-BE49-F238E27FC236}">
                <a16:creationId xmlns:a16="http://schemas.microsoft.com/office/drawing/2014/main" id="{E9D06CCD-3518-4688-914B-5804A097674C}"/>
              </a:ext>
            </a:extLst>
          </p:cNvPr>
          <p:cNvSpPr/>
          <p:nvPr/>
        </p:nvSpPr>
        <p:spPr>
          <a:xfrm>
            <a:off x="10842558" y="7784762"/>
            <a:ext cx="1181454" cy="415858"/>
          </a:xfrm>
          <a:prstGeom prst="flowChartDecision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atin typeface="+mj-lt"/>
              </a:rPr>
              <a:t>조정권고</a:t>
            </a:r>
            <a:r>
              <a:rPr lang="ko-KR" altLang="en-US" sz="800" dirty="0">
                <a:latin typeface="+mj-lt"/>
              </a:rPr>
              <a:t> </a:t>
            </a:r>
            <a:r>
              <a:rPr lang="ko-KR" altLang="en-US" sz="800" dirty="0" err="1">
                <a:latin typeface="+mj-lt"/>
              </a:rPr>
              <a:t>필요여부</a:t>
            </a:r>
            <a:endParaRPr lang="ko-KR" altLang="en-US" sz="800" dirty="0">
              <a:latin typeface="+mj-lt"/>
            </a:endParaRPr>
          </a:p>
        </p:txBody>
      </p:sp>
      <p:cxnSp>
        <p:nvCxnSpPr>
          <p:cNvPr id="165" name="직선 화살표 연결선 164">
            <a:extLst>
              <a:ext uri="{FF2B5EF4-FFF2-40B4-BE49-F238E27FC236}">
                <a16:creationId xmlns:a16="http://schemas.microsoft.com/office/drawing/2014/main" id="{02D337D2-29AE-4BC3-A84F-D6DA9858C689}"/>
              </a:ext>
            </a:extLst>
          </p:cNvPr>
          <p:cNvCxnSpPr>
            <a:cxnSpLocks/>
            <a:stCxn id="163" idx="2"/>
            <a:endCxn id="231" idx="0"/>
          </p:cNvCxnSpPr>
          <p:nvPr/>
        </p:nvCxnSpPr>
        <p:spPr>
          <a:xfrm>
            <a:off x="11433285" y="8200620"/>
            <a:ext cx="0" cy="615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9A1B0EA8-222D-4F30-BA08-5AE196BD6589}"/>
              </a:ext>
            </a:extLst>
          </p:cNvPr>
          <p:cNvSpPr txBox="1"/>
          <p:nvPr/>
        </p:nvSpPr>
        <p:spPr>
          <a:xfrm>
            <a:off x="11487559" y="8192692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아니요</a:t>
            </a:r>
          </a:p>
        </p:txBody>
      </p:sp>
      <p:cxnSp>
        <p:nvCxnSpPr>
          <p:cNvPr id="168" name="직선 화살표 연결선 167">
            <a:extLst>
              <a:ext uri="{FF2B5EF4-FFF2-40B4-BE49-F238E27FC236}">
                <a16:creationId xmlns:a16="http://schemas.microsoft.com/office/drawing/2014/main" id="{B6270FBC-1DA8-4837-BC2C-4FDA2F3801C6}"/>
              </a:ext>
            </a:extLst>
          </p:cNvPr>
          <p:cNvCxnSpPr>
            <a:cxnSpLocks/>
            <a:stCxn id="163" idx="1"/>
            <a:endCxn id="167" idx="3"/>
          </p:cNvCxnSpPr>
          <p:nvPr/>
        </p:nvCxnSpPr>
        <p:spPr>
          <a:xfrm flipH="1" flipV="1">
            <a:off x="10514963" y="7979298"/>
            <a:ext cx="327595" cy="133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1C959E1B-FA5D-40D6-8A3B-47678AC7B436}"/>
              </a:ext>
            </a:extLst>
          </p:cNvPr>
          <p:cNvSpPr txBox="1"/>
          <p:nvPr/>
        </p:nvSpPr>
        <p:spPr>
          <a:xfrm>
            <a:off x="10579665" y="7993782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예</a:t>
            </a:r>
          </a:p>
        </p:txBody>
      </p:sp>
      <p:cxnSp>
        <p:nvCxnSpPr>
          <p:cNvPr id="170" name="연결선: 꺾임 260">
            <a:extLst>
              <a:ext uri="{FF2B5EF4-FFF2-40B4-BE49-F238E27FC236}">
                <a16:creationId xmlns:a16="http://schemas.microsoft.com/office/drawing/2014/main" id="{7A98BF30-FB98-438A-A3A0-12CE70918972}"/>
              </a:ext>
            </a:extLst>
          </p:cNvPr>
          <p:cNvCxnSpPr>
            <a:cxnSpLocks/>
            <a:stCxn id="151" idx="1"/>
            <a:endCxn id="258" idx="3"/>
          </p:cNvCxnSpPr>
          <p:nvPr/>
        </p:nvCxnSpPr>
        <p:spPr>
          <a:xfrm rot="10800000">
            <a:off x="9373979" y="7429125"/>
            <a:ext cx="255511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꺾인 연결선 73"/>
          <p:cNvCxnSpPr>
            <a:cxnSpLocks/>
            <a:stCxn id="119" idx="2"/>
            <a:endCxn id="126" idx="1"/>
          </p:cNvCxnSpPr>
          <p:nvPr/>
        </p:nvCxnSpPr>
        <p:spPr>
          <a:xfrm rot="16200000" flipH="1">
            <a:off x="1513494" y="5496629"/>
            <a:ext cx="721679" cy="102949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E1A1E06B-FA54-4ABC-A9BF-8C18AAA5C50D}"/>
              </a:ext>
            </a:extLst>
          </p:cNvPr>
          <p:cNvSpPr/>
          <p:nvPr/>
        </p:nvSpPr>
        <p:spPr>
          <a:xfrm>
            <a:off x="9629489" y="7282131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직권조정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결정서</a:t>
            </a:r>
            <a:r>
              <a:rPr lang="en-US" altLang="ko-KR" sz="800" dirty="0">
                <a:latin typeface="+mj-lt"/>
              </a:rPr>
              <a:t> </a:t>
            </a:r>
            <a:r>
              <a:rPr lang="ko-KR" altLang="en-US" sz="800" dirty="0">
                <a:latin typeface="+mj-lt"/>
              </a:rPr>
              <a:t>발행</a:t>
            </a:r>
            <a:endParaRPr lang="en-US" altLang="ko-KR" sz="800" dirty="0">
              <a:latin typeface="+mj-lt"/>
            </a:endParaRPr>
          </a:p>
        </p:txBody>
      </p:sp>
      <p:sp>
        <p:nvSpPr>
          <p:cNvPr id="167" name="직사각형 166">
            <a:extLst>
              <a:ext uri="{FF2B5EF4-FFF2-40B4-BE49-F238E27FC236}">
                <a16:creationId xmlns:a16="http://schemas.microsoft.com/office/drawing/2014/main" id="{E1A1E06B-FA54-4ABC-A9BF-8C18AAA5C50D}"/>
              </a:ext>
            </a:extLst>
          </p:cNvPr>
          <p:cNvSpPr/>
          <p:nvPr/>
        </p:nvSpPr>
        <p:spPr>
          <a:xfrm>
            <a:off x="9644936" y="7832304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atin typeface="+mj-lt"/>
              </a:rPr>
              <a:t>조정권고안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발행</a:t>
            </a:r>
            <a:endParaRPr lang="en-US" altLang="ko-KR" sz="800" dirty="0">
              <a:latin typeface="+mj-lt"/>
            </a:endParaRPr>
          </a:p>
        </p:txBody>
      </p:sp>
      <p:sp>
        <p:nvSpPr>
          <p:cNvPr id="317" name="순서도: 판단 316">
            <a:extLst>
              <a:ext uri="{FF2B5EF4-FFF2-40B4-BE49-F238E27FC236}">
                <a16:creationId xmlns:a16="http://schemas.microsoft.com/office/drawing/2014/main" id="{ABCE365A-FD93-415E-8AEA-24A9D1CC9A01}"/>
              </a:ext>
            </a:extLst>
          </p:cNvPr>
          <p:cNvSpPr/>
          <p:nvPr/>
        </p:nvSpPr>
        <p:spPr>
          <a:xfrm>
            <a:off x="2230514" y="5513752"/>
            <a:ext cx="1178529" cy="415858"/>
          </a:xfrm>
          <a:prstGeom prst="flowChartDecision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atin typeface="+mj-lt"/>
              </a:rPr>
              <a:t>대리</a:t>
            </a:r>
            <a:r>
              <a:rPr lang="en-US" altLang="ko-KR" sz="700" dirty="0">
                <a:latin typeface="+mj-lt"/>
              </a:rPr>
              <a:t>/</a:t>
            </a:r>
            <a:r>
              <a:rPr lang="ko-KR" altLang="en-US" sz="700" dirty="0">
                <a:latin typeface="+mj-lt"/>
              </a:rPr>
              <a:t>참관 신청 여부</a:t>
            </a:r>
          </a:p>
        </p:txBody>
      </p:sp>
      <p:sp>
        <p:nvSpPr>
          <p:cNvPr id="318" name="직사각형 317">
            <a:extLst>
              <a:ext uri="{FF2B5EF4-FFF2-40B4-BE49-F238E27FC236}">
                <a16:creationId xmlns:a16="http://schemas.microsoft.com/office/drawing/2014/main" id="{BEC4657F-FED8-41DF-998F-754A3A0BA528}"/>
              </a:ext>
            </a:extLst>
          </p:cNvPr>
          <p:cNvSpPr/>
          <p:nvPr/>
        </p:nvSpPr>
        <p:spPr>
          <a:xfrm>
            <a:off x="2382724" y="4959481"/>
            <a:ext cx="870027" cy="293988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조정대리신청서 작성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BF04476E-62ED-478C-B868-1269FA652F51}"/>
              </a:ext>
            </a:extLst>
          </p:cNvPr>
          <p:cNvSpPr txBox="1"/>
          <p:nvPr/>
        </p:nvSpPr>
        <p:spPr>
          <a:xfrm>
            <a:off x="3202995" y="5094620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>
                <a:latin typeface="+mj-lt"/>
              </a:rPr>
              <a:t>작성</a:t>
            </a:r>
            <a:r>
              <a:rPr lang="en-US" altLang="ko-KR" sz="700" dirty="0">
                <a:latin typeface="+mj-lt"/>
              </a:rPr>
              <a:t>: </a:t>
            </a:r>
            <a:r>
              <a:rPr lang="ko-KR" altLang="en-US" sz="700" dirty="0">
                <a:latin typeface="+mj-lt"/>
              </a:rPr>
              <a:t>대리 허가 신청인</a:t>
            </a:r>
            <a:endParaRPr lang="en-US" altLang="ko-KR" sz="700" dirty="0">
              <a:latin typeface="+mj-lt"/>
            </a:endParaRPr>
          </a:p>
          <a:p>
            <a:pPr algn="ctr"/>
            <a:r>
              <a:rPr lang="en-US" altLang="ko-KR" sz="700" dirty="0">
                <a:latin typeface="+mj-lt"/>
              </a:rPr>
              <a:t>(</a:t>
            </a:r>
            <a:r>
              <a:rPr lang="ko-KR" altLang="en-US" sz="700" dirty="0">
                <a:latin typeface="+mj-lt"/>
              </a:rPr>
              <a:t>전자서명</a:t>
            </a:r>
            <a:r>
              <a:rPr lang="en-US" altLang="ko-KR" sz="700" dirty="0">
                <a:latin typeface="+mj-lt"/>
              </a:rPr>
              <a:t>)</a:t>
            </a:r>
            <a:endParaRPr lang="ko-KR" altLang="en-US" sz="700" dirty="0">
              <a:latin typeface="+mj-lt"/>
            </a:endParaRPr>
          </a:p>
        </p:txBody>
      </p:sp>
      <p:cxnSp>
        <p:nvCxnSpPr>
          <p:cNvPr id="155" name="꺾인 연결선 154"/>
          <p:cNvCxnSpPr>
            <a:cxnSpLocks/>
            <a:stCxn id="317" idx="3"/>
          </p:cNvCxnSpPr>
          <p:nvPr/>
        </p:nvCxnSpPr>
        <p:spPr>
          <a:xfrm flipV="1">
            <a:off x="3409043" y="5527107"/>
            <a:ext cx="6229932" cy="19457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직사각형 191">
            <a:extLst>
              <a:ext uri="{FF2B5EF4-FFF2-40B4-BE49-F238E27FC236}">
                <a16:creationId xmlns:a16="http://schemas.microsoft.com/office/drawing/2014/main" id="{C112B192-63E3-4AEE-9558-38C3EA42E4ED}"/>
              </a:ext>
            </a:extLst>
          </p:cNvPr>
          <p:cNvSpPr/>
          <p:nvPr/>
        </p:nvSpPr>
        <p:spPr>
          <a:xfrm>
            <a:off x="8261599" y="4245775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조정대리허가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결재</a:t>
            </a:r>
            <a:r>
              <a:rPr lang="en-US" altLang="ko-KR" sz="800" dirty="0">
                <a:latin typeface="+mj-lt"/>
              </a:rPr>
              <a:t>(</a:t>
            </a:r>
            <a:r>
              <a:rPr lang="ko-KR" altLang="en-US" sz="800" dirty="0">
                <a:latin typeface="+mj-lt"/>
              </a:rPr>
              <a:t>조정부장</a:t>
            </a:r>
            <a:r>
              <a:rPr lang="en-US" altLang="ko-KR" sz="800" dirty="0">
                <a:latin typeface="+mj-lt"/>
              </a:rPr>
              <a:t>)</a:t>
            </a:r>
            <a:endParaRPr lang="ko-KR" altLang="en-US" sz="800" dirty="0">
              <a:latin typeface="+mj-lt"/>
            </a:endParaRPr>
          </a:p>
        </p:txBody>
      </p: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749794C6-8520-4901-AACC-6F5C183DF992}"/>
              </a:ext>
            </a:extLst>
          </p:cNvPr>
          <p:cNvCxnSpPr>
            <a:cxnSpLocks/>
            <a:stCxn id="119" idx="3"/>
            <a:endCxn id="317" idx="1"/>
          </p:cNvCxnSpPr>
          <p:nvPr/>
        </p:nvCxnSpPr>
        <p:spPr>
          <a:xfrm>
            <a:off x="1950314" y="5442607"/>
            <a:ext cx="280200" cy="27907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8A85E6A7-8CCF-4818-A9C6-97D4BD86631C}"/>
              </a:ext>
            </a:extLst>
          </p:cNvPr>
          <p:cNvCxnSpPr>
            <a:cxnSpLocks/>
            <a:stCxn id="317" idx="0"/>
            <a:endCxn id="318" idx="2"/>
          </p:cNvCxnSpPr>
          <p:nvPr/>
        </p:nvCxnSpPr>
        <p:spPr>
          <a:xfrm flipH="1" flipV="1">
            <a:off x="2817738" y="5253469"/>
            <a:ext cx="2041" cy="260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9B2A725D-264C-4B08-83CF-4809A228B940}"/>
              </a:ext>
            </a:extLst>
          </p:cNvPr>
          <p:cNvCxnSpPr>
            <a:cxnSpLocks/>
            <a:stCxn id="318" idx="3"/>
            <a:endCxn id="192" idx="1"/>
          </p:cNvCxnSpPr>
          <p:nvPr/>
        </p:nvCxnSpPr>
        <p:spPr>
          <a:xfrm flipV="1">
            <a:off x="3252751" y="4392769"/>
            <a:ext cx="5008848" cy="713706"/>
          </a:xfrm>
          <a:prstGeom prst="bentConnector3">
            <a:avLst>
              <a:gd name="adj1" fmla="val 9350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C4CB849A-185A-42D0-AB6A-A6A59D52D3F9}"/>
              </a:ext>
            </a:extLst>
          </p:cNvPr>
          <p:cNvCxnSpPr>
            <a:cxnSpLocks/>
            <a:stCxn id="192" idx="2"/>
            <a:endCxn id="222" idx="1"/>
          </p:cNvCxnSpPr>
          <p:nvPr/>
        </p:nvCxnSpPr>
        <p:spPr>
          <a:xfrm rot="16200000" flipH="1">
            <a:off x="8674123" y="4562253"/>
            <a:ext cx="987343" cy="9423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직사각형 204">
            <a:extLst>
              <a:ext uri="{FF2B5EF4-FFF2-40B4-BE49-F238E27FC236}">
                <a16:creationId xmlns:a16="http://schemas.microsoft.com/office/drawing/2014/main" id="{CF6D64F4-8D14-4DC4-B237-B04EFBC80731}"/>
              </a:ext>
            </a:extLst>
          </p:cNvPr>
          <p:cNvSpPr/>
          <p:nvPr/>
        </p:nvSpPr>
        <p:spPr>
          <a:xfrm>
            <a:off x="5390780" y="6195432"/>
            <a:ext cx="1075038" cy="34813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latin typeface="+mj-lt"/>
              </a:rPr>
              <a:t>종결 결재</a:t>
            </a:r>
            <a:endParaRPr lang="en-US" altLang="ko-KR" sz="1000" dirty="0">
              <a:latin typeface="+mj-lt"/>
            </a:endParaRP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B86CF0FA-4206-439A-B168-6BB93B151455}"/>
              </a:ext>
            </a:extLst>
          </p:cNvPr>
          <p:cNvSpPr txBox="1"/>
          <p:nvPr/>
        </p:nvSpPr>
        <p:spPr>
          <a:xfrm>
            <a:off x="7532358" y="7246315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아니요</a:t>
            </a:r>
          </a:p>
        </p:txBody>
      </p:sp>
      <p:sp>
        <p:nvSpPr>
          <p:cNvPr id="258" name="순서도: 판단 257">
            <a:extLst>
              <a:ext uri="{FF2B5EF4-FFF2-40B4-BE49-F238E27FC236}">
                <a16:creationId xmlns:a16="http://schemas.microsoft.com/office/drawing/2014/main" id="{09D33AE5-70CB-4616-A21C-17120DC21C64}"/>
              </a:ext>
            </a:extLst>
          </p:cNvPr>
          <p:cNvSpPr/>
          <p:nvPr/>
        </p:nvSpPr>
        <p:spPr>
          <a:xfrm>
            <a:off x="7942590" y="7221195"/>
            <a:ext cx="1431388" cy="415858"/>
          </a:xfrm>
          <a:prstGeom prst="flowChartDecision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atin typeface="+mj-lt"/>
              </a:rPr>
              <a:t>쌍방 </a:t>
            </a:r>
            <a:endParaRPr lang="en-US" altLang="ko-KR" sz="700" dirty="0">
              <a:latin typeface="+mj-lt"/>
            </a:endParaRPr>
          </a:p>
          <a:p>
            <a:pPr algn="ctr"/>
            <a:r>
              <a:rPr lang="ko-KR" altLang="en-US" sz="700" dirty="0">
                <a:latin typeface="+mj-lt"/>
              </a:rPr>
              <a:t>이의신청서 제출 여부</a:t>
            </a:r>
          </a:p>
        </p:txBody>
      </p:sp>
      <p:sp>
        <p:nvSpPr>
          <p:cNvPr id="260" name="직사각형 259">
            <a:extLst>
              <a:ext uri="{FF2B5EF4-FFF2-40B4-BE49-F238E27FC236}">
                <a16:creationId xmlns:a16="http://schemas.microsoft.com/office/drawing/2014/main" id="{F4ECEA7C-00AA-4A0C-9D78-BF63F1FA011B}"/>
              </a:ext>
            </a:extLst>
          </p:cNvPr>
          <p:cNvSpPr/>
          <p:nvPr/>
        </p:nvSpPr>
        <p:spPr>
          <a:xfrm>
            <a:off x="6174514" y="7284104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확정증명원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발행</a:t>
            </a:r>
            <a:endParaRPr lang="en-US" altLang="ko-KR" sz="800" dirty="0">
              <a:latin typeface="+mj-lt"/>
            </a:endParaRPr>
          </a:p>
        </p:txBody>
      </p:sp>
      <p:cxnSp>
        <p:nvCxnSpPr>
          <p:cNvPr id="59" name="연결선: 꺾임 58">
            <a:extLst>
              <a:ext uri="{FF2B5EF4-FFF2-40B4-BE49-F238E27FC236}">
                <a16:creationId xmlns:a16="http://schemas.microsoft.com/office/drawing/2014/main" id="{16464AFC-A52C-4F62-AAA5-1907EA9DB948}"/>
              </a:ext>
            </a:extLst>
          </p:cNvPr>
          <p:cNvCxnSpPr>
            <a:cxnSpLocks/>
            <a:stCxn id="258" idx="1"/>
            <a:endCxn id="260" idx="3"/>
          </p:cNvCxnSpPr>
          <p:nvPr/>
        </p:nvCxnSpPr>
        <p:spPr>
          <a:xfrm rot="10800000" flipV="1">
            <a:off x="7044542" y="7429124"/>
            <a:ext cx="898049" cy="197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2" name="TextBox 261">
            <a:extLst>
              <a:ext uri="{FF2B5EF4-FFF2-40B4-BE49-F238E27FC236}">
                <a16:creationId xmlns:a16="http://schemas.microsoft.com/office/drawing/2014/main" id="{0593BE6A-B35E-41AA-9AF6-62F69DD9400F}"/>
              </a:ext>
            </a:extLst>
          </p:cNvPr>
          <p:cNvSpPr txBox="1"/>
          <p:nvPr/>
        </p:nvSpPr>
        <p:spPr>
          <a:xfrm>
            <a:off x="10691871" y="8536398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예</a:t>
            </a:r>
          </a:p>
        </p:txBody>
      </p:sp>
      <p:cxnSp>
        <p:nvCxnSpPr>
          <p:cNvPr id="61" name="연결선: 꺾임 60">
            <a:extLst>
              <a:ext uri="{FF2B5EF4-FFF2-40B4-BE49-F238E27FC236}">
                <a16:creationId xmlns:a16="http://schemas.microsoft.com/office/drawing/2014/main" id="{1A810D35-94F1-4E43-A0BB-73F3949FFBAE}"/>
              </a:ext>
            </a:extLst>
          </p:cNvPr>
          <p:cNvCxnSpPr>
            <a:cxnSpLocks/>
            <a:stCxn id="258" idx="2"/>
            <a:endCxn id="246" idx="1"/>
          </p:cNvCxnSpPr>
          <p:nvPr/>
        </p:nvCxnSpPr>
        <p:spPr>
          <a:xfrm rot="16200000" flipH="1">
            <a:off x="8457349" y="7837987"/>
            <a:ext cx="1390216" cy="98834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연결선: 꺾임 263">
            <a:extLst>
              <a:ext uri="{FF2B5EF4-FFF2-40B4-BE49-F238E27FC236}">
                <a16:creationId xmlns:a16="http://schemas.microsoft.com/office/drawing/2014/main" id="{15199484-DBE8-4711-A360-C63C7BD5D0C7}"/>
              </a:ext>
            </a:extLst>
          </p:cNvPr>
          <p:cNvCxnSpPr>
            <a:cxnSpLocks/>
            <a:stCxn id="339" idx="3"/>
            <a:endCxn id="244" idx="0"/>
          </p:cNvCxnSpPr>
          <p:nvPr/>
        </p:nvCxnSpPr>
        <p:spPr>
          <a:xfrm flipH="1" flipV="1">
            <a:off x="10073989" y="6218551"/>
            <a:ext cx="721852" cy="2291240"/>
          </a:xfrm>
          <a:prstGeom prst="bentConnector4">
            <a:avLst>
              <a:gd name="adj1" fmla="val -186053"/>
              <a:gd name="adj2" fmla="val 10997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연결선: 꺾임 331">
            <a:extLst>
              <a:ext uri="{FF2B5EF4-FFF2-40B4-BE49-F238E27FC236}">
                <a16:creationId xmlns:a16="http://schemas.microsoft.com/office/drawing/2014/main" id="{83A88854-A82D-403C-8BFA-0E01B4B4B56A}"/>
              </a:ext>
            </a:extLst>
          </p:cNvPr>
          <p:cNvCxnSpPr>
            <a:cxnSpLocks/>
            <a:stCxn id="260" idx="1"/>
            <a:endCxn id="205" idx="2"/>
          </p:cNvCxnSpPr>
          <p:nvPr/>
        </p:nvCxnSpPr>
        <p:spPr>
          <a:xfrm rot="10800000">
            <a:off x="5928300" y="6543570"/>
            <a:ext cx="246215" cy="88752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9" name="순서도: 판단 338">
            <a:extLst>
              <a:ext uri="{FF2B5EF4-FFF2-40B4-BE49-F238E27FC236}">
                <a16:creationId xmlns:a16="http://schemas.microsoft.com/office/drawing/2014/main" id="{0C8EAFCD-9AE5-4122-A4D4-6651478F4504}"/>
              </a:ext>
            </a:extLst>
          </p:cNvPr>
          <p:cNvSpPr/>
          <p:nvPr/>
        </p:nvSpPr>
        <p:spPr>
          <a:xfrm>
            <a:off x="9364453" y="8301862"/>
            <a:ext cx="1431388" cy="415858"/>
          </a:xfrm>
          <a:prstGeom prst="flowChartDecision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latin typeface="+mj-lt"/>
              </a:rPr>
              <a:t>쌍방수락서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제출여부 </a:t>
            </a:r>
          </a:p>
        </p:txBody>
      </p:sp>
      <p:cxnSp>
        <p:nvCxnSpPr>
          <p:cNvPr id="340" name="연결선: 꺾임 260">
            <a:extLst>
              <a:ext uri="{FF2B5EF4-FFF2-40B4-BE49-F238E27FC236}">
                <a16:creationId xmlns:a16="http://schemas.microsoft.com/office/drawing/2014/main" id="{DDA772EF-49F7-42BE-8CA7-FE7A075576AB}"/>
              </a:ext>
            </a:extLst>
          </p:cNvPr>
          <p:cNvCxnSpPr>
            <a:cxnSpLocks/>
            <a:stCxn id="167" idx="2"/>
            <a:endCxn id="339" idx="0"/>
          </p:cNvCxnSpPr>
          <p:nvPr/>
        </p:nvCxnSpPr>
        <p:spPr>
          <a:xfrm rot="16200000" flipH="1">
            <a:off x="9992263" y="8213978"/>
            <a:ext cx="175570" cy="19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2" name="TextBox 351">
            <a:extLst>
              <a:ext uri="{FF2B5EF4-FFF2-40B4-BE49-F238E27FC236}">
                <a16:creationId xmlns:a16="http://schemas.microsoft.com/office/drawing/2014/main" id="{45BE82C4-EFC7-42D2-912C-0C8F6812B21C}"/>
              </a:ext>
            </a:extLst>
          </p:cNvPr>
          <p:cNvSpPr txBox="1"/>
          <p:nvPr/>
        </p:nvSpPr>
        <p:spPr>
          <a:xfrm>
            <a:off x="10052847" y="8698970"/>
            <a:ext cx="52681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아니요</a:t>
            </a:r>
          </a:p>
        </p:txBody>
      </p:sp>
      <p:cxnSp>
        <p:nvCxnSpPr>
          <p:cNvPr id="353" name="직선 화살표 연결선 352">
            <a:extLst>
              <a:ext uri="{FF2B5EF4-FFF2-40B4-BE49-F238E27FC236}">
                <a16:creationId xmlns:a16="http://schemas.microsoft.com/office/drawing/2014/main" id="{E70C5AAD-76D5-41C1-BF8A-F034B86823C0}"/>
              </a:ext>
            </a:extLst>
          </p:cNvPr>
          <p:cNvCxnSpPr>
            <a:stCxn id="339" idx="2"/>
            <a:endCxn id="246" idx="0"/>
          </p:cNvCxnSpPr>
          <p:nvPr/>
        </p:nvCxnSpPr>
        <p:spPr>
          <a:xfrm>
            <a:off x="10080147" y="8717720"/>
            <a:ext cx="1498" cy="162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5" name="TextBox 354">
            <a:extLst>
              <a:ext uri="{FF2B5EF4-FFF2-40B4-BE49-F238E27FC236}">
                <a16:creationId xmlns:a16="http://schemas.microsoft.com/office/drawing/2014/main" id="{1537782E-DC52-4111-A43E-20467494379B}"/>
              </a:ext>
            </a:extLst>
          </p:cNvPr>
          <p:cNvSpPr txBox="1"/>
          <p:nvPr/>
        </p:nvSpPr>
        <p:spPr>
          <a:xfrm>
            <a:off x="5951006" y="6590535"/>
            <a:ext cx="169309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>
                <a:latin typeface="+mj-lt"/>
              </a:rPr>
              <a:t>결재선</a:t>
            </a:r>
            <a:r>
              <a:rPr lang="en-US" altLang="ko-KR" sz="700" dirty="0">
                <a:latin typeface="+mj-lt"/>
              </a:rPr>
              <a:t>: </a:t>
            </a:r>
            <a:r>
              <a:rPr lang="ko-KR" altLang="en-US" sz="700" dirty="0">
                <a:latin typeface="+mj-lt"/>
              </a:rPr>
              <a:t>담당자</a:t>
            </a:r>
            <a:r>
              <a:rPr lang="en-US" altLang="ko-KR" sz="700" dirty="0">
                <a:latin typeface="+mj-lt"/>
              </a:rPr>
              <a:t>-</a:t>
            </a:r>
            <a:r>
              <a:rPr lang="ko-KR" altLang="en-US" sz="700" dirty="0" err="1">
                <a:latin typeface="+mj-lt"/>
              </a:rPr>
              <a:t>조정부장</a:t>
            </a:r>
            <a:r>
              <a:rPr lang="en-US" altLang="ko-KR" sz="700" dirty="0">
                <a:latin typeface="+mj-lt"/>
              </a:rPr>
              <a:t>-</a:t>
            </a:r>
            <a:r>
              <a:rPr lang="ko-KR" altLang="en-US" sz="700" dirty="0">
                <a:latin typeface="+mj-lt"/>
              </a:rPr>
              <a:t>팀장</a:t>
            </a:r>
            <a:r>
              <a:rPr lang="en-US" altLang="ko-KR" sz="700" dirty="0">
                <a:latin typeface="+mj-lt"/>
              </a:rPr>
              <a:t>-</a:t>
            </a:r>
            <a:r>
              <a:rPr lang="ko-KR" altLang="en-US" sz="700" dirty="0">
                <a:latin typeface="+mj-lt"/>
              </a:rPr>
              <a:t>부서장</a:t>
            </a:r>
          </a:p>
        </p:txBody>
      </p:sp>
      <p:cxnSp>
        <p:nvCxnSpPr>
          <p:cNvPr id="379" name="직선 화살표 연결선 378">
            <a:extLst>
              <a:ext uri="{FF2B5EF4-FFF2-40B4-BE49-F238E27FC236}">
                <a16:creationId xmlns:a16="http://schemas.microsoft.com/office/drawing/2014/main" id="{E00D76D8-F1AD-420C-AA07-660CF11DD94C}"/>
              </a:ext>
            </a:extLst>
          </p:cNvPr>
          <p:cNvCxnSpPr>
            <a:stCxn id="105" idx="3"/>
            <a:endCxn id="139" idx="1"/>
          </p:cNvCxnSpPr>
          <p:nvPr/>
        </p:nvCxnSpPr>
        <p:spPr>
          <a:xfrm flipV="1">
            <a:off x="3229710" y="4449100"/>
            <a:ext cx="675472" cy="59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직선 화살표 연결선 215">
            <a:extLst>
              <a:ext uri="{FF2B5EF4-FFF2-40B4-BE49-F238E27FC236}">
                <a16:creationId xmlns:a16="http://schemas.microsoft.com/office/drawing/2014/main" id="{4957A255-AF3E-4681-94F7-2C18F088CD2B}"/>
              </a:ext>
            </a:extLst>
          </p:cNvPr>
          <p:cNvCxnSpPr>
            <a:cxnSpLocks/>
            <a:stCxn id="122" idx="3"/>
            <a:endCxn id="205" idx="1"/>
          </p:cNvCxnSpPr>
          <p:nvPr/>
        </p:nvCxnSpPr>
        <p:spPr>
          <a:xfrm flipV="1">
            <a:off x="4769157" y="6369501"/>
            <a:ext cx="621623" cy="8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연결선: 꺾임 35">
            <a:extLst>
              <a:ext uri="{FF2B5EF4-FFF2-40B4-BE49-F238E27FC236}">
                <a16:creationId xmlns:a16="http://schemas.microsoft.com/office/drawing/2014/main" id="{E7B7B125-FAAA-4C25-A14B-717AF90E78F5}"/>
              </a:ext>
            </a:extLst>
          </p:cNvPr>
          <p:cNvCxnSpPr>
            <a:cxnSpLocks/>
            <a:stCxn id="117" idx="3"/>
            <a:endCxn id="105" idx="1"/>
          </p:cNvCxnSpPr>
          <p:nvPr/>
        </p:nvCxnSpPr>
        <p:spPr>
          <a:xfrm flipV="1">
            <a:off x="1954003" y="4455041"/>
            <a:ext cx="405680" cy="37449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ED821323-8767-4BD9-AB16-0CD3303BC3D8}"/>
              </a:ext>
            </a:extLst>
          </p:cNvPr>
          <p:cNvSpPr txBox="1"/>
          <p:nvPr/>
        </p:nvSpPr>
        <p:spPr>
          <a:xfrm>
            <a:off x="1340631" y="5643808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예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FB1051C8-CBDA-4FC2-8B4F-40134C5CC117}"/>
              </a:ext>
            </a:extLst>
          </p:cNvPr>
          <p:cNvSpPr txBox="1"/>
          <p:nvPr/>
        </p:nvSpPr>
        <p:spPr>
          <a:xfrm>
            <a:off x="11970730" y="9008461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예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1A21C06B-2649-4573-9104-22C14EF55A7A}"/>
              </a:ext>
            </a:extLst>
          </p:cNvPr>
          <p:cNvSpPr txBox="1"/>
          <p:nvPr/>
        </p:nvSpPr>
        <p:spPr>
          <a:xfrm>
            <a:off x="3418699" y="5738928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아니요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B57D5398-7D7C-46D9-9A64-7C867E3F2860}"/>
              </a:ext>
            </a:extLst>
          </p:cNvPr>
          <p:cNvSpPr txBox="1"/>
          <p:nvPr/>
        </p:nvSpPr>
        <p:spPr>
          <a:xfrm>
            <a:off x="1340631" y="5032584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아니요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CAC09290-8306-4BD6-A2A0-CBC71E59DDA9}"/>
              </a:ext>
            </a:extLst>
          </p:cNvPr>
          <p:cNvSpPr txBox="1"/>
          <p:nvPr/>
        </p:nvSpPr>
        <p:spPr>
          <a:xfrm>
            <a:off x="3576028" y="7524873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예</a:t>
            </a:r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321ECF0A-24B3-4B62-8FEE-4ABB0ECC12FD}"/>
              </a:ext>
            </a:extLst>
          </p:cNvPr>
          <p:cNvCxnSpPr>
            <a:stCxn id="117" idx="2"/>
            <a:endCxn id="119" idx="0"/>
          </p:cNvCxnSpPr>
          <p:nvPr/>
        </p:nvCxnSpPr>
        <p:spPr>
          <a:xfrm flipH="1">
            <a:off x="1359587" y="5037469"/>
            <a:ext cx="3689" cy="1972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065CA2C4-26D3-4E1F-B56B-0F5A6B434BDE}"/>
              </a:ext>
            </a:extLst>
          </p:cNvPr>
          <p:cNvCxnSpPr>
            <a:cxnSpLocks/>
            <a:stCxn id="244" idx="1"/>
            <a:endCxn id="205" idx="3"/>
          </p:cNvCxnSpPr>
          <p:nvPr/>
        </p:nvCxnSpPr>
        <p:spPr>
          <a:xfrm flipH="1">
            <a:off x="6465818" y="6365545"/>
            <a:ext cx="3173157" cy="3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24E95ABF-8E9F-4FD0-AAA3-DE281A75A198}"/>
              </a:ext>
            </a:extLst>
          </p:cNvPr>
          <p:cNvCxnSpPr>
            <a:cxnSpLocks/>
            <a:stCxn id="245" idx="1"/>
            <a:endCxn id="205" idx="3"/>
          </p:cNvCxnSpPr>
          <p:nvPr/>
        </p:nvCxnSpPr>
        <p:spPr>
          <a:xfrm rot="10800000">
            <a:off x="6465819" y="6369501"/>
            <a:ext cx="3180813" cy="51157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885FDAC3-E9E8-41E1-843C-4258F41EDFE9}"/>
              </a:ext>
            </a:extLst>
          </p:cNvPr>
          <p:cNvSpPr txBox="1"/>
          <p:nvPr/>
        </p:nvSpPr>
        <p:spPr>
          <a:xfrm>
            <a:off x="1007167" y="6997696"/>
            <a:ext cx="9653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solidFill>
                  <a:schemeClr val="lt1"/>
                </a:solidFill>
              </a:rPr>
              <a:t>상시 발생</a:t>
            </a:r>
          </a:p>
        </p:txBody>
      </p:sp>
      <p:sp>
        <p:nvSpPr>
          <p:cNvPr id="257" name="직사각형 256">
            <a:extLst>
              <a:ext uri="{FF2B5EF4-FFF2-40B4-BE49-F238E27FC236}">
                <a16:creationId xmlns:a16="http://schemas.microsoft.com/office/drawing/2014/main" id="{952B5873-790A-4028-AF66-7FF13D5B41EB}"/>
              </a:ext>
            </a:extLst>
          </p:cNvPr>
          <p:cNvSpPr/>
          <p:nvPr/>
        </p:nvSpPr>
        <p:spPr>
          <a:xfrm>
            <a:off x="1206553" y="7550268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답변서 등 제출</a:t>
            </a:r>
            <a:endParaRPr lang="en-US" altLang="ko-KR" sz="800" dirty="0">
              <a:latin typeface="+mj-lt"/>
            </a:endParaRPr>
          </a:p>
        </p:txBody>
      </p:sp>
      <p:sp>
        <p:nvSpPr>
          <p:cNvPr id="263" name="순서도: 판단 262">
            <a:extLst>
              <a:ext uri="{FF2B5EF4-FFF2-40B4-BE49-F238E27FC236}">
                <a16:creationId xmlns:a16="http://schemas.microsoft.com/office/drawing/2014/main" id="{811DA1AB-B37F-4729-B5EA-A7FB0A4EA619}"/>
              </a:ext>
            </a:extLst>
          </p:cNvPr>
          <p:cNvSpPr/>
          <p:nvPr/>
        </p:nvSpPr>
        <p:spPr>
          <a:xfrm>
            <a:off x="2441334" y="7486070"/>
            <a:ext cx="1181454" cy="41585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공개여부</a:t>
            </a:r>
            <a:endParaRPr lang="en-US" altLang="ko-KR" sz="800" dirty="0">
              <a:latin typeface="+mj-lt"/>
            </a:endParaRPr>
          </a:p>
        </p:txBody>
      </p:sp>
      <p:sp>
        <p:nvSpPr>
          <p:cNvPr id="266" name="직사각형 265">
            <a:extLst>
              <a:ext uri="{FF2B5EF4-FFF2-40B4-BE49-F238E27FC236}">
                <a16:creationId xmlns:a16="http://schemas.microsoft.com/office/drawing/2014/main" id="{71C58E89-2C86-417D-9F03-A9BA6471F1AB}"/>
              </a:ext>
            </a:extLst>
          </p:cNvPr>
          <p:cNvSpPr/>
          <p:nvPr/>
        </p:nvSpPr>
        <p:spPr>
          <a:xfrm>
            <a:off x="4182067" y="7547005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답변서 등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상대방 전달</a:t>
            </a:r>
            <a:endParaRPr lang="en-US" altLang="ko-KR" sz="800" dirty="0">
              <a:latin typeface="+mj-lt"/>
            </a:endParaRPr>
          </a:p>
        </p:txBody>
      </p: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819E47E1-25D4-484A-89A9-A1CE2A027CBC}"/>
              </a:ext>
            </a:extLst>
          </p:cNvPr>
          <p:cNvCxnSpPr>
            <a:stCxn id="263" idx="3"/>
            <a:endCxn id="266" idx="1"/>
          </p:cNvCxnSpPr>
          <p:nvPr/>
        </p:nvCxnSpPr>
        <p:spPr>
          <a:xfrm>
            <a:off x="3622788" y="7693999"/>
            <a:ext cx="5592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직사각형 266">
            <a:extLst>
              <a:ext uri="{FF2B5EF4-FFF2-40B4-BE49-F238E27FC236}">
                <a16:creationId xmlns:a16="http://schemas.microsoft.com/office/drawing/2014/main" id="{5E19FCC0-AAE3-47DF-9BF2-40C0B70FC1D9}"/>
              </a:ext>
            </a:extLst>
          </p:cNvPr>
          <p:cNvSpPr/>
          <p:nvPr/>
        </p:nvSpPr>
        <p:spPr>
          <a:xfrm>
            <a:off x="1204140" y="8219296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경정신청서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작성</a:t>
            </a:r>
            <a:endParaRPr lang="en-US" altLang="ko-KR" sz="800" dirty="0">
              <a:latin typeface="+mj-lt"/>
            </a:endParaRPr>
          </a:p>
        </p:txBody>
      </p:sp>
      <p:sp>
        <p:nvSpPr>
          <p:cNvPr id="272" name="직사각형 271">
            <a:extLst>
              <a:ext uri="{FF2B5EF4-FFF2-40B4-BE49-F238E27FC236}">
                <a16:creationId xmlns:a16="http://schemas.microsoft.com/office/drawing/2014/main" id="{615F85FB-CA69-4E98-8DF7-2F1D8A63BC15}"/>
              </a:ext>
            </a:extLst>
          </p:cNvPr>
          <p:cNvSpPr/>
          <p:nvPr/>
        </p:nvSpPr>
        <p:spPr>
          <a:xfrm>
            <a:off x="2608053" y="8219296"/>
            <a:ext cx="870027" cy="29398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조정신청서</a:t>
            </a:r>
            <a:endParaRPr lang="en-US" altLang="ko-KR" sz="800" dirty="0">
              <a:latin typeface="+mj-lt"/>
            </a:endParaRPr>
          </a:p>
          <a:p>
            <a:pPr algn="ctr"/>
            <a:r>
              <a:rPr lang="ko-KR" altLang="en-US" sz="800" dirty="0">
                <a:latin typeface="+mj-lt"/>
              </a:rPr>
              <a:t>경정</a:t>
            </a:r>
            <a:endParaRPr lang="en-US" altLang="ko-KR" sz="800" dirty="0">
              <a:latin typeface="+mj-lt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BC2E3B99-3387-4298-9FC2-00820F49399A}"/>
              </a:ext>
            </a:extLst>
          </p:cNvPr>
          <p:cNvCxnSpPr>
            <a:stCxn id="267" idx="3"/>
            <a:endCxn id="272" idx="1"/>
          </p:cNvCxnSpPr>
          <p:nvPr/>
        </p:nvCxnSpPr>
        <p:spPr>
          <a:xfrm>
            <a:off x="2074167" y="8366290"/>
            <a:ext cx="5338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직사각형 272">
            <a:extLst>
              <a:ext uri="{FF2B5EF4-FFF2-40B4-BE49-F238E27FC236}">
                <a16:creationId xmlns:a16="http://schemas.microsoft.com/office/drawing/2014/main" id="{354BAD7E-9A4A-4C60-9EC6-2987A712C783}"/>
              </a:ext>
            </a:extLst>
          </p:cNvPr>
          <p:cNvSpPr/>
          <p:nvPr/>
        </p:nvSpPr>
        <p:spPr>
          <a:xfrm>
            <a:off x="4184428" y="8220453"/>
            <a:ext cx="870027" cy="293988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chemeClr val="tx1"/>
                </a:solidFill>
                <a:latin typeface="+mj-lt"/>
              </a:rPr>
              <a:t>경정 허가</a:t>
            </a:r>
            <a:endParaRPr lang="en-US" altLang="ko-KR" sz="800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ko-KR" altLang="en-US" sz="800" dirty="0">
                <a:solidFill>
                  <a:schemeClr val="tx1"/>
                </a:solidFill>
                <a:latin typeface="+mj-lt"/>
              </a:rPr>
              <a:t>결재</a:t>
            </a:r>
            <a:endParaRPr lang="en-US" altLang="ko-KR" sz="8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74" name="직선 화살표 연결선 273">
            <a:extLst>
              <a:ext uri="{FF2B5EF4-FFF2-40B4-BE49-F238E27FC236}">
                <a16:creationId xmlns:a16="http://schemas.microsoft.com/office/drawing/2014/main" id="{016E5F55-D74C-4369-B598-E0EE2DBBA4D4}"/>
              </a:ext>
            </a:extLst>
          </p:cNvPr>
          <p:cNvCxnSpPr>
            <a:cxnSpLocks/>
            <a:stCxn id="272" idx="3"/>
            <a:endCxn id="273" idx="1"/>
          </p:cNvCxnSpPr>
          <p:nvPr/>
        </p:nvCxnSpPr>
        <p:spPr>
          <a:xfrm>
            <a:off x="3478080" y="8366290"/>
            <a:ext cx="706348" cy="1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직사각형 275">
            <a:extLst>
              <a:ext uri="{FF2B5EF4-FFF2-40B4-BE49-F238E27FC236}">
                <a16:creationId xmlns:a16="http://schemas.microsoft.com/office/drawing/2014/main" id="{D201B731-90F8-4B31-9303-02B402E0051D}"/>
              </a:ext>
            </a:extLst>
          </p:cNvPr>
          <p:cNvSpPr/>
          <p:nvPr/>
        </p:nvSpPr>
        <p:spPr>
          <a:xfrm>
            <a:off x="4623331" y="8725231"/>
            <a:ext cx="710018" cy="21257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chemeClr val="tx1"/>
                </a:solidFill>
              </a:rPr>
              <a:t>조정부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85" name="직사각형 184">
            <a:extLst>
              <a:ext uri="{FF2B5EF4-FFF2-40B4-BE49-F238E27FC236}">
                <a16:creationId xmlns:a16="http://schemas.microsoft.com/office/drawing/2014/main" id="{92484705-A6AF-409F-9529-13A05A29A671}"/>
              </a:ext>
            </a:extLst>
          </p:cNvPr>
          <p:cNvSpPr/>
          <p:nvPr/>
        </p:nvSpPr>
        <p:spPr>
          <a:xfrm>
            <a:off x="9642673" y="4810886"/>
            <a:ext cx="870027" cy="293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atin typeface="+mj-lt"/>
              </a:rPr>
              <a:t>기일통지</a:t>
            </a:r>
            <a:endParaRPr lang="en-US" altLang="ko-KR" sz="800" dirty="0">
              <a:latin typeface="+mj-lt"/>
            </a:endParaRPr>
          </a:p>
        </p:txBody>
      </p:sp>
      <p:cxnSp>
        <p:nvCxnSpPr>
          <p:cNvPr id="188" name="직선 화살표 연결선 187">
            <a:extLst>
              <a:ext uri="{FF2B5EF4-FFF2-40B4-BE49-F238E27FC236}">
                <a16:creationId xmlns:a16="http://schemas.microsoft.com/office/drawing/2014/main" id="{93CEAA32-50A0-4BDE-9045-891080C40AB7}"/>
              </a:ext>
            </a:extLst>
          </p:cNvPr>
          <p:cNvCxnSpPr/>
          <p:nvPr/>
        </p:nvCxnSpPr>
        <p:spPr>
          <a:xfrm flipH="1">
            <a:off x="10057431" y="5115056"/>
            <a:ext cx="8371" cy="256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>
            <a:extLst>
              <a:ext uri="{FF2B5EF4-FFF2-40B4-BE49-F238E27FC236}">
                <a16:creationId xmlns:a16="http://schemas.microsoft.com/office/drawing/2014/main" id="{6555A9C5-DA2B-4A1A-A743-7783108E57BC}"/>
              </a:ext>
            </a:extLst>
          </p:cNvPr>
          <p:cNvSpPr/>
          <p:nvPr/>
        </p:nvSpPr>
        <p:spPr>
          <a:xfrm>
            <a:off x="953972" y="9193104"/>
            <a:ext cx="572450" cy="200964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chemeClr val="lt1"/>
              </a:solidFill>
              <a:latin typeface="+mj-lt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00748C58-7BDC-4231-9C44-BB82BCF80EA9}"/>
              </a:ext>
            </a:extLst>
          </p:cNvPr>
          <p:cNvSpPr txBox="1"/>
          <p:nvPr/>
        </p:nvSpPr>
        <p:spPr>
          <a:xfrm>
            <a:off x="1526422" y="918231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상시신청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1C56B4DD-CD72-4CDC-8FF3-6557FA87DA4E}"/>
              </a:ext>
            </a:extLst>
          </p:cNvPr>
          <p:cNvSpPr txBox="1"/>
          <p:nvPr/>
        </p:nvSpPr>
        <p:spPr>
          <a:xfrm>
            <a:off x="10497236" y="4881754"/>
            <a:ext cx="89479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+mj-lt"/>
              </a:rPr>
              <a:t>이메일</a:t>
            </a:r>
            <a:r>
              <a:rPr lang="en-US" altLang="ko-KR" sz="700" dirty="0">
                <a:latin typeface="+mj-lt"/>
              </a:rPr>
              <a:t>, SMS </a:t>
            </a:r>
            <a:r>
              <a:rPr lang="ko-KR" altLang="en-US" sz="700" dirty="0">
                <a:latin typeface="+mj-lt"/>
              </a:rPr>
              <a:t>발송</a:t>
            </a:r>
          </a:p>
        </p:txBody>
      </p:sp>
    </p:spTree>
    <p:extLst>
      <p:ext uri="{BB962C8B-B14F-4D97-AF65-F5344CB8AC3E}">
        <p14:creationId xmlns:p14="http://schemas.microsoft.com/office/powerpoint/2010/main" val="3698421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/>
          <p:nvPr/>
        </p:nvGrpSpPr>
        <p:grpSpPr>
          <a:xfrm>
            <a:off x="759857" y="1536507"/>
            <a:ext cx="8879902" cy="7563426"/>
            <a:chOff x="3056741" y="1803003"/>
            <a:chExt cx="6070650" cy="5861495"/>
          </a:xfrm>
        </p:grpSpPr>
        <p:cxnSp>
          <p:nvCxnSpPr>
            <p:cNvPr id="135" name="연결선: 꺾임 134">
              <a:extLst>
                <a:ext uri="{FF2B5EF4-FFF2-40B4-BE49-F238E27FC236}">
                  <a16:creationId xmlns:a16="http://schemas.microsoft.com/office/drawing/2014/main" id="{E2F1BD12-F00C-439F-94B3-54EC1EE72BC6}"/>
                </a:ext>
              </a:extLst>
            </p:cNvPr>
            <p:cNvCxnSpPr>
              <a:cxnSpLocks/>
              <a:stCxn id="231" idx="3"/>
              <a:endCxn id="92" idx="3"/>
            </p:cNvCxnSpPr>
            <p:nvPr/>
          </p:nvCxnSpPr>
          <p:spPr>
            <a:xfrm flipH="1" flipV="1">
              <a:off x="7545827" y="2758824"/>
              <a:ext cx="1360412" cy="4679062"/>
            </a:xfrm>
            <a:prstGeom prst="bentConnector3">
              <a:avLst>
                <a:gd name="adj1" fmla="val -16804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직사각형 221">
              <a:extLst>
                <a:ext uri="{FF2B5EF4-FFF2-40B4-BE49-F238E27FC236}">
                  <a16:creationId xmlns:a16="http://schemas.microsoft.com/office/drawing/2014/main" id="{BABEE849-82B7-4316-A7CC-8471D5E37236}"/>
                </a:ext>
              </a:extLst>
            </p:cNvPr>
            <p:cNvSpPr/>
            <p:nvPr/>
          </p:nvSpPr>
          <p:spPr>
            <a:xfrm>
              <a:off x="6521202" y="3793681"/>
              <a:ext cx="870027" cy="293988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>
                  <a:solidFill>
                    <a:schemeClr val="tx1"/>
                  </a:solidFill>
                  <a:latin typeface="+mj-lt"/>
                </a:rPr>
                <a:t>1</a:t>
              </a:r>
              <a:r>
                <a:rPr lang="ko-KR" altLang="en-US" sz="800" dirty="0">
                  <a:solidFill>
                    <a:schemeClr val="tx1"/>
                  </a:solidFill>
                  <a:latin typeface="+mj-lt"/>
                </a:rPr>
                <a:t>차</a:t>
              </a:r>
              <a:r>
                <a:rPr lang="en-US" altLang="ko-KR" sz="800" dirty="0">
                  <a:solidFill>
                    <a:schemeClr val="tx1"/>
                  </a:solidFill>
                  <a:latin typeface="+mj-lt"/>
                </a:rPr>
                <a:t>(</a:t>
              </a:r>
              <a:r>
                <a:rPr lang="ko-KR" altLang="en-US" sz="800" dirty="0">
                  <a:solidFill>
                    <a:schemeClr val="tx1"/>
                  </a:solidFill>
                  <a:latin typeface="+mj-lt"/>
                </a:rPr>
                <a:t>추가</a:t>
              </a:r>
              <a:r>
                <a:rPr lang="en-US" altLang="ko-KR" sz="800" dirty="0">
                  <a:solidFill>
                    <a:schemeClr val="tx1"/>
                  </a:solidFill>
                  <a:latin typeface="+mj-lt"/>
                </a:rPr>
                <a:t>)</a:t>
              </a:r>
            </a:p>
            <a:p>
              <a:pPr algn="ctr"/>
              <a:r>
                <a:rPr lang="ko-KR" altLang="en-US" sz="800" dirty="0">
                  <a:solidFill>
                    <a:schemeClr val="tx1"/>
                  </a:solidFill>
                  <a:latin typeface="+mj-lt"/>
                </a:rPr>
                <a:t>기일 개최</a:t>
              </a:r>
              <a:endParaRPr lang="en-US" altLang="ko-KR" sz="8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27" name="직사각형 226">
              <a:extLst>
                <a:ext uri="{FF2B5EF4-FFF2-40B4-BE49-F238E27FC236}">
                  <a16:creationId xmlns:a16="http://schemas.microsoft.com/office/drawing/2014/main" id="{01DCB54F-EC40-4398-87C5-B208F890EAF5}"/>
                </a:ext>
              </a:extLst>
            </p:cNvPr>
            <p:cNvSpPr/>
            <p:nvPr/>
          </p:nvSpPr>
          <p:spPr>
            <a:xfrm>
              <a:off x="7871037" y="3793681"/>
              <a:ext cx="870027" cy="2939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 smtClean="0">
                  <a:latin typeface="+mj-lt"/>
                </a:rPr>
                <a:t>기일조서작성</a:t>
              </a:r>
              <a:r>
                <a:rPr lang="en-US" altLang="ko-KR" sz="800" dirty="0" smtClean="0">
                  <a:latin typeface="+mj-lt"/>
                </a:rPr>
                <a:t>(</a:t>
              </a:r>
              <a:r>
                <a:rPr lang="ko-KR" altLang="en-US" sz="800" dirty="0" smtClean="0">
                  <a:latin typeface="+mj-lt"/>
                </a:rPr>
                <a:t>필수</a:t>
              </a:r>
              <a:r>
                <a:rPr lang="en-US" altLang="ko-KR" sz="800" dirty="0" smtClean="0">
                  <a:latin typeface="+mj-lt"/>
                </a:rPr>
                <a:t>)</a:t>
              </a:r>
              <a:endParaRPr lang="en-US" altLang="ko-KR" sz="800" dirty="0">
                <a:latin typeface="+mj-lt"/>
              </a:endParaRPr>
            </a:p>
          </p:txBody>
        </p:sp>
        <p:sp>
          <p:nvSpPr>
            <p:cNvPr id="228" name="순서도: 판단 227">
              <a:extLst>
                <a:ext uri="{FF2B5EF4-FFF2-40B4-BE49-F238E27FC236}">
                  <a16:creationId xmlns:a16="http://schemas.microsoft.com/office/drawing/2014/main" id="{ABCE365A-FD93-415E-8AEA-24A9D1CC9A01}"/>
                </a:ext>
              </a:extLst>
            </p:cNvPr>
            <p:cNvSpPr/>
            <p:nvPr/>
          </p:nvSpPr>
          <p:spPr>
            <a:xfrm>
              <a:off x="7719940" y="4572807"/>
              <a:ext cx="1181454" cy="415858"/>
            </a:xfrm>
            <a:prstGeom prst="flowChartDecis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latin typeface="+mj-lt"/>
                </a:rPr>
                <a:t>분쟁해결</a:t>
              </a:r>
              <a:endParaRPr lang="en-US" altLang="ko-KR" sz="800" dirty="0">
                <a:latin typeface="+mj-lt"/>
              </a:endParaRPr>
            </a:p>
            <a:p>
              <a:pPr algn="ctr"/>
              <a:r>
                <a:rPr lang="ko-KR" altLang="en-US" sz="800" dirty="0">
                  <a:latin typeface="+mj-lt"/>
                </a:rPr>
                <a:t>여부</a:t>
              </a:r>
            </a:p>
          </p:txBody>
        </p:sp>
        <p:sp>
          <p:nvSpPr>
            <p:cNvPr id="229" name="순서도: 판단 228">
              <a:extLst>
                <a:ext uri="{FF2B5EF4-FFF2-40B4-BE49-F238E27FC236}">
                  <a16:creationId xmlns:a16="http://schemas.microsoft.com/office/drawing/2014/main" id="{E9D06CCD-3518-4688-914B-5804A097674C}"/>
                </a:ext>
              </a:extLst>
            </p:cNvPr>
            <p:cNvSpPr/>
            <p:nvPr/>
          </p:nvSpPr>
          <p:spPr>
            <a:xfrm>
              <a:off x="7724785" y="5088733"/>
              <a:ext cx="1181454" cy="415858"/>
            </a:xfrm>
            <a:prstGeom prst="flowChartDecision">
              <a:avLst/>
            </a:prstGeom>
            <a:solidFill>
              <a:srgbClr val="4472C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latin typeface="+mj-lt"/>
                </a:rPr>
                <a:t>취하신청</a:t>
              </a:r>
              <a:endParaRPr lang="en-US" altLang="ko-KR" sz="800" dirty="0">
                <a:latin typeface="+mj-lt"/>
              </a:endParaRPr>
            </a:p>
            <a:p>
              <a:pPr algn="ctr"/>
              <a:r>
                <a:rPr lang="ko-KR" altLang="en-US" sz="800" dirty="0">
                  <a:latin typeface="+mj-lt"/>
                </a:rPr>
                <a:t>접수여부</a:t>
              </a:r>
            </a:p>
          </p:txBody>
        </p:sp>
        <p:sp>
          <p:nvSpPr>
            <p:cNvPr id="231" name="순서도: 판단 230">
              <a:extLst>
                <a:ext uri="{FF2B5EF4-FFF2-40B4-BE49-F238E27FC236}">
                  <a16:creationId xmlns:a16="http://schemas.microsoft.com/office/drawing/2014/main" id="{7CDDF526-97D5-4512-897E-7431BAEF2527}"/>
                </a:ext>
              </a:extLst>
            </p:cNvPr>
            <p:cNvSpPr/>
            <p:nvPr/>
          </p:nvSpPr>
          <p:spPr>
            <a:xfrm>
              <a:off x="7724785" y="7229957"/>
              <a:ext cx="1181454" cy="415858"/>
            </a:xfrm>
            <a:prstGeom prst="flowChartDecis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latin typeface="+mj-lt"/>
                </a:rPr>
                <a:t>추가기일</a:t>
              </a:r>
              <a:endParaRPr lang="en-US" altLang="ko-KR" sz="800" dirty="0">
                <a:latin typeface="+mj-lt"/>
              </a:endParaRPr>
            </a:p>
            <a:p>
              <a:pPr algn="ctr"/>
              <a:r>
                <a:rPr lang="ko-KR" altLang="en-US" sz="800" dirty="0">
                  <a:latin typeface="+mj-lt"/>
                </a:rPr>
                <a:t>필요여부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1C959E1B-FA5D-40D6-8A3B-47678AC7B436}"/>
                </a:ext>
              </a:extLst>
            </p:cNvPr>
            <p:cNvSpPr txBox="1"/>
            <p:nvPr/>
          </p:nvSpPr>
          <p:spPr>
            <a:xfrm>
              <a:off x="7464831" y="5284714"/>
              <a:ext cx="27443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예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D992337C-E790-4286-9DE4-1ED643217E90}"/>
                </a:ext>
              </a:extLst>
            </p:cNvPr>
            <p:cNvSpPr txBox="1"/>
            <p:nvPr/>
          </p:nvSpPr>
          <p:spPr>
            <a:xfrm>
              <a:off x="7417294" y="7464443"/>
              <a:ext cx="45397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아니요</a:t>
              </a:r>
            </a:p>
          </p:txBody>
        </p:sp>
        <p:cxnSp>
          <p:nvCxnSpPr>
            <p:cNvPr id="236" name="직선 화살표 연결선 235">
              <a:extLst>
                <a:ext uri="{FF2B5EF4-FFF2-40B4-BE49-F238E27FC236}">
                  <a16:creationId xmlns:a16="http://schemas.microsoft.com/office/drawing/2014/main" id="{65319DC6-177B-49A5-8A96-FA41B40C5FC4}"/>
                </a:ext>
              </a:extLst>
            </p:cNvPr>
            <p:cNvCxnSpPr>
              <a:cxnSpLocks/>
              <a:stCxn id="222" idx="3"/>
              <a:endCxn id="227" idx="1"/>
            </p:cNvCxnSpPr>
            <p:nvPr/>
          </p:nvCxnSpPr>
          <p:spPr>
            <a:xfrm>
              <a:off x="7391229" y="3940674"/>
              <a:ext cx="4798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직선 화살표 연결선 238">
              <a:extLst>
                <a:ext uri="{FF2B5EF4-FFF2-40B4-BE49-F238E27FC236}">
                  <a16:creationId xmlns:a16="http://schemas.microsoft.com/office/drawing/2014/main" id="{B19E1FBA-9D55-438F-A734-694B12C7B489}"/>
                </a:ext>
              </a:extLst>
            </p:cNvPr>
            <p:cNvCxnSpPr>
              <a:cxnSpLocks/>
              <a:stCxn id="227" idx="2"/>
              <a:endCxn id="228" idx="0"/>
            </p:cNvCxnSpPr>
            <p:nvPr/>
          </p:nvCxnSpPr>
          <p:spPr>
            <a:xfrm>
              <a:off x="8306051" y="4087669"/>
              <a:ext cx="4616" cy="4851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직선 화살표 연결선 240">
              <a:extLst>
                <a:ext uri="{FF2B5EF4-FFF2-40B4-BE49-F238E27FC236}">
                  <a16:creationId xmlns:a16="http://schemas.microsoft.com/office/drawing/2014/main" id="{02D337D2-29AE-4BC3-A84F-D6DA9858C689}"/>
                </a:ext>
              </a:extLst>
            </p:cNvPr>
            <p:cNvCxnSpPr>
              <a:endCxn id="229" idx="0"/>
            </p:cNvCxnSpPr>
            <p:nvPr/>
          </p:nvCxnSpPr>
          <p:spPr>
            <a:xfrm>
              <a:off x="8310667" y="4924103"/>
              <a:ext cx="4845" cy="1646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직선 화살표 연결선 242">
              <a:extLst>
                <a:ext uri="{FF2B5EF4-FFF2-40B4-BE49-F238E27FC236}">
                  <a16:creationId xmlns:a16="http://schemas.microsoft.com/office/drawing/2014/main" id="{51E0F9E6-F46C-4C87-BA4B-B0DF530C64C0}"/>
                </a:ext>
              </a:extLst>
            </p:cNvPr>
            <p:cNvCxnSpPr>
              <a:cxnSpLocks/>
              <a:endCxn id="163" idx="0"/>
            </p:cNvCxnSpPr>
            <p:nvPr/>
          </p:nvCxnSpPr>
          <p:spPr>
            <a:xfrm flipH="1">
              <a:off x="8315512" y="5945958"/>
              <a:ext cx="3872" cy="2523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4" name="직사각형 243">
              <a:extLst>
                <a:ext uri="{FF2B5EF4-FFF2-40B4-BE49-F238E27FC236}">
                  <a16:creationId xmlns:a16="http://schemas.microsoft.com/office/drawing/2014/main" id="{BC06226B-2C8C-4700-A9D1-6C72A2ED5F5D}"/>
                </a:ext>
              </a:extLst>
            </p:cNvPr>
            <p:cNvSpPr/>
            <p:nvPr/>
          </p:nvSpPr>
          <p:spPr>
            <a:xfrm>
              <a:off x="6521202" y="4632120"/>
              <a:ext cx="870027" cy="2939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latin typeface="+mj-lt"/>
                </a:rPr>
                <a:t>조정조서</a:t>
              </a:r>
              <a:endParaRPr lang="en-US" altLang="ko-KR" sz="800" dirty="0">
                <a:latin typeface="+mj-lt"/>
              </a:endParaRPr>
            </a:p>
            <a:p>
              <a:pPr algn="ctr"/>
              <a:r>
                <a:rPr lang="ko-KR" altLang="en-US" sz="800" dirty="0">
                  <a:latin typeface="+mj-lt"/>
                </a:rPr>
                <a:t>발행</a:t>
              </a:r>
              <a:endParaRPr lang="en-US" altLang="ko-KR" sz="800" dirty="0">
                <a:latin typeface="+mj-lt"/>
              </a:endParaRPr>
            </a:p>
          </p:txBody>
        </p:sp>
        <p:sp>
          <p:nvSpPr>
            <p:cNvPr id="245" name="직사각형 244">
              <a:extLst>
                <a:ext uri="{FF2B5EF4-FFF2-40B4-BE49-F238E27FC236}">
                  <a16:creationId xmlns:a16="http://schemas.microsoft.com/office/drawing/2014/main" id="{E1A1E06B-FA54-4ABC-A9BF-8C18AAA5C50D}"/>
                </a:ext>
              </a:extLst>
            </p:cNvPr>
            <p:cNvSpPr/>
            <p:nvPr/>
          </p:nvSpPr>
          <p:spPr>
            <a:xfrm>
              <a:off x="6528858" y="5147654"/>
              <a:ext cx="870027" cy="293988"/>
            </a:xfrm>
            <a:prstGeom prst="rect">
              <a:avLst/>
            </a:prstGeom>
            <a:solidFill>
              <a:srgbClr val="4472C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latin typeface="+mj-lt"/>
                </a:rPr>
                <a:t>취하종결</a:t>
              </a:r>
              <a:endParaRPr lang="en-US" altLang="ko-KR" sz="800" dirty="0">
                <a:latin typeface="+mj-lt"/>
              </a:endParaRPr>
            </a:p>
            <a:p>
              <a:pPr algn="ctr"/>
              <a:r>
                <a:rPr lang="ko-KR" altLang="en-US" sz="800" dirty="0">
                  <a:latin typeface="+mj-lt"/>
                </a:rPr>
                <a:t>통보서 발행</a:t>
              </a:r>
              <a:endParaRPr lang="en-US" altLang="ko-KR" sz="800" dirty="0">
                <a:latin typeface="+mj-lt"/>
              </a:endParaRPr>
            </a:p>
          </p:txBody>
        </p:sp>
        <p:sp>
          <p:nvSpPr>
            <p:cNvPr id="246" name="직사각형 245">
              <a:extLst>
                <a:ext uri="{FF2B5EF4-FFF2-40B4-BE49-F238E27FC236}">
                  <a16:creationId xmlns:a16="http://schemas.microsoft.com/office/drawing/2014/main" id="{997A2046-EEBA-4434-A24D-1C327746CE03}"/>
                </a:ext>
              </a:extLst>
            </p:cNvPr>
            <p:cNvSpPr/>
            <p:nvPr/>
          </p:nvSpPr>
          <p:spPr>
            <a:xfrm>
              <a:off x="6528858" y="7293844"/>
              <a:ext cx="870027" cy="2939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latin typeface="+mj-lt"/>
                </a:rPr>
                <a:t>불성립종결</a:t>
              </a:r>
              <a:endParaRPr lang="en-US" altLang="ko-KR" sz="800" dirty="0">
                <a:latin typeface="+mj-lt"/>
              </a:endParaRPr>
            </a:p>
            <a:p>
              <a:pPr algn="ctr"/>
              <a:r>
                <a:rPr lang="ko-KR" altLang="en-US" sz="800" dirty="0">
                  <a:latin typeface="+mj-lt"/>
                </a:rPr>
                <a:t>통보서 발행</a:t>
              </a:r>
              <a:endParaRPr lang="en-US" altLang="ko-KR" sz="800" dirty="0">
                <a:latin typeface="+mj-lt"/>
              </a:endParaRPr>
            </a:p>
          </p:txBody>
        </p:sp>
        <p:cxnSp>
          <p:nvCxnSpPr>
            <p:cNvPr id="248" name="직선 화살표 연결선 247">
              <a:extLst>
                <a:ext uri="{FF2B5EF4-FFF2-40B4-BE49-F238E27FC236}">
                  <a16:creationId xmlns:a16="http://schemas.microsoft.com/office/drawing/2014/main" id="{0A4F090C-38E9-4DC0-A0C8-BC91F7091994}"/>
                </a:ext>
              </a:extLst>
            </p:cNvPr>
            <p:cNvCxnSpPr>
              <a:cxnSpLocks/>
              <a:stCxn id="228" idx="1"/>
              <a:endCxn id="244" idx="3"/>
            </p:cNvCxnSpPr>
            <p:nvPr/>
          </p:nvCxnSpPr>
          <p:spPr>
            <a:xfrm flipH="1" flipV="1">
              <a:off x="7391229" y="4779114"/>
              <a:ext cx="328711" cy="16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직선 화살표 연결선 249">
              <a:extLst>
                <a:ext uri="{FF2B5EF4-FFF2-40B4-BE49-F238E27FC236}">
                  <a16:creationId xmlns:a16="http://schemas.microsoft.com/office/drawing/2014/main" id="{B6270FBC-1DA8-4837-BC2C-4FDA2F3801C6}"/>
                </a:ext>
              </a:extLst>
            </p:cNvPr>
            <p:cNvCxnSpPr>
              <a:endCxn id="245" idx="3"/>
            </p:cNvCxnSpPr>
            <p:nvPr/>
          </p:nvCxnSpPr>
          <p:spPr>
            <a:xfrm flipH="1" flipV="1">
              <a:off x="7398885" y="5294648"/>
              <a:ext cx="322541" cy="22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직선 화살표 연결선 251">
              <a:extLst>
                <a:ext uri="{FF2B5EF4-FFF2-40B4-BE49-F238E27FC236}">
                  <a16:creationId xmlns:a16="http://schemas.microsoft.com/office/drawing/2014/main" id="{42B0D994-60D0-44D4-8C60-543549BB7C28}"/>
                </a:ext>
              </a:extLst>
            </p:cNvPr>
            <p:cNvCxnSpPr>
              <a:cxnSpLocks/>
              <a:stCxn id="231" idx="1"/>
              <a:endCxn id="246" idx="3"/>
            </p:cNvCxnSpPr>
            <p:nvPr/>
          </p:nvCxnSpPr>
          <p:spPr>
            <a:xfrm flipH="1">
              <a:off x="7398885" y="7437886"/>
              <a:ext cx="325900" cy="29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A39773CA-70E7-4FAE-BDF3-FDFEFEE411BB}"/>
                </a:ext>
              </a:extLst>
            </p:cNvPr>
            <p:cNvSpPr txBox="1"/>
            <p:nvPr/>
          </p:nvSpPr>
          <p:spPr>
            <a:xfrm>
              <a:off x="7470288" y="4797580"/>
              <a:ext cx="27443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예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8F918E24-8DAE-48E0-B16D-D8071155E452}"/>
                </a:ext>
              </a:extLst>
            </p:cNvPr>
            <p:cNvSpPr txBox="1"/>
            <p:nvPr/>
          </p:nvSpPr>
          <p:spPr>
            <a:xfrm>
              <a:off x="8387802" y="5510839"/>
              <a:ext cx="45397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아니요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B1E2E8AE-68DE-4762-A8A3-E8A0B646DE2A}"/>
                </a:ext>
              </a:extLst>
            </p:cNvPr>
            <p:cNvSpPr txBox="1"/>
            <p:nvPr/>
          </p:nvSpPr>
          <p:spPr>
            <a:xfrm>
              <a:off x="5246333" y="6068380"/>
              <a:ext cx="27443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예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9A1B0EA8-222D-4F30-BA08-5AE196BD6589}"/>
                </a:ext>
              </a:extLst>
            </p:cNvPr>
            <p:cNvSpPr txBox="1"/>
            <p:nvPr/>
          </p:nvSpPr>
          <p:spPr>
            <a:xfrm>
              <a:off x="8357998" y="4965404"/>
              <a:ext cx="50010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아니요</a:t>
              </a:r>
            </a:p>
          </p:txBody>
        </p:sp>
        <p:sp>
          <p:nvSpPr>
            <p:cNvPr id="92" name="순서도: 판단 91">
              <a:extLst>
                <a:ext uri="{FF2B5EF4-FFF2-40B4-BE49-F238E27FC236}">
                  <a16:creationId xmlns:a16="http://schemas.microsoft.com/office/drawing/2014/main" id="{EA07355F-FAAF-4B8C-BB13-EB70B7CEC6C8}"/>
                </a:ext>
              </a:extLst>
            </p:cNvPr>
            <p:cNvSpPr/>
            <p:nvPr/>
          </p:nvSpPr>
          <p:spPr>
            <a:xfrm>
              <a:off x="6364373" y="2550895"/>
              <a:ext cx="1181454" cy="415858"/>
            </a:xfrm>
            <a:prstGeom prst="flowChartDecis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latin typeface="+mj-lt"/>
                </a:rPr>
                <a:t>추가기일</a:t>
              </a:r>
              <a:endParaRPr lang="en-US" altLang="ko-KR" sz="800" dirty="0">
                <a:latin typeface="+mj-lt"/>
              </a:endParaRPr>
            </a:p>
            <a:p>
              <a:pPr algn="ctr"/>
              <a:r>
                <a:rPr lang="ko-KR" altLang="en-US" sz="800" dirty="0">
                  <a:latin typeface="+mj-lt"/>
                </a:rPr>
                <a:t>확정</a:t>
              </a:r>
            </a:p>
          </p:txBody>
        </p:sp>
        <p:cxnSp>
          <p:nvCxnSpPr>
            <p:cNvPr id="5" name="직선 화살표 연결선 4">
              <a:extLst>
                <a:ext uri="{FF2B5EF4-FFF2-40B4-BE49-F238E27FC236}">
                  <a16:creationId xmlns:a16="http://schemas.microsoft.com/office/drawing/2014/main" id="{93CEAA32-50A0-4BDE-9045-891080C40AB7}"/>
                </a:ext>
              </a:extLst>
            </p:cNvPr>
            <p:cNvCxnSpPr>
              <a:stCxn id="92" idx="2"/>
              <a:endCxn id="185" idx="0"/>
            </p:cNvCxnSpPr>
            <p:nvPr/>
          </p:nvCxnSpPr>
          <p:spPr>
            <a:xfrm>
              <a:off x="6955100" y="2966753"/>
              <a:ext cx="4814" cy="2577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C8169E9-FF4B-4FBE-93F0-72FC13CD4853}"/>
                </a:ext>
              </a:extLst>
            </p:cNvPr>
            <p:cNvSpPr txBox="1"/>
            <p:nvPr/>
          </p:nvSpPr>
          <p:spPr>
            <a:xfrm>
              <a:off x="6908042" y="2938624"/>
              <a:ext cx="20270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예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638E937-BFB4-4A1A-A751-A21A16145D77}"/>
                </a:ext>
              </a:extLst>
            </p:cNvPr>
            <p:cNvSpPr txBox="1"/>
            <p:nvPr/>
          </p:nvSpPr>
          <p:spPr>
            <a:xfrm>
              <a:off x="6891486" y="2377842"/>
              <a:ext cx="45397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아니요</a:t>
              </a:r>
            </a:p>
          </p:txBody>
        </p:sp>
        <p:sp>
          <p:nvSpPr>
            <p:cNvPr id="147" name="순서도: 판단 146">
              <a:extLst>
                <a:ext uri="{FF2B5EF4-FFF2-40B4-BE49-F238E27FC236}">
                  <a16:creationId xmlns:a16="http://schemas.microsoft.com/office/drawing/2014/main" id="{E9D06CCD-3518-4688-914B-5804A097674C}"/>
                </a:ext>
              </a:extLst>
            </p:cNvPr>
            <p:cNvSpPr/>
            <p:nvPr/>
          </p:nvSpPr>
          <p:spPr>
            <a:xfrm>
              <a:off x="7729824" y="5614130"/>
              <a:ext cx="1181454" cy="415858"/>
            </a:xfrm>
            <a:prstGeom prst="flowChartDecision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latin typeface="+mj-lt"/>
                </a:rPr>
                <a:t>직권조정결정여부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9A1B0EA8-222D-4F30-BA08-5AE196BD6589}"/>
                </a:ext>
              </a:extLst>
            </p:cNvPr>
            <p:cNvSpPr txBox="1"/>
            <p:nvPr/>
          </p:nvSpPr>
          <p:spPr>
            <a:xfrm>
              <a:off x="8358464" y="6049509"/>
              <a:ext cx="45397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아니요</a:t>
              </a:r>
            </a:p>
          </p:txBody>
        </p:sp>
        <p:cxnSp>
          <p:nvCxnSpPr>
            <p:cNvPr id="149" name="직선 화살표 연결선 148">
              <a:extLst>
                <a:ext uri="{FF2B5EF4-FFF2-40B4-BE49-F238E27FC236}">
                  <a16:creationId xmlns:a16="http://schemas.microsoft.com/office/drawing/2014/main" id="{02D337D2-29AE-4BC3-A84F-D6DA9858C689}"/>
                </a:ext>
              </a:extLst>
            </p:cNvPr>
            <p:cNvCxnSpPr>
              <a:cxnSpLocks/>
              <a:stCxn id="229" idx="2"/>
            </p:cNvCxnSpPr>
            <p:nvPr/>
          </p:nvCxnSpPr>
          <p:spPr>
            <a:xfrm>
              <a:off x="8315512" y="5504591"/>
              <a:ext cx="3390" cy="1355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직선 화살표 연결선 158">
              <a:extLst>
                <a:ext uri="{FF2B5EF4-FFF2-40B4-BE49-F238E27FC236}">
                  <a16:creationId xmlns:a16="http://schemas.microsoft.com/office/drawing/2014/main" id="{B6270FBC-1DA8-4837-BC2C-4FDA2F3801C6}"/>
                </a:ext>
              </a:extLst>
            </p:cNvPr>
            <p:cNvCxnSpPr/>
            <p:nvPr/>
          </p:nvCxnSpPr>
          <p:spPr>
            <a:xfrm flipH="1" flipV="1">
              <a:off x="7391229" y="5822058"/>
              <a:ext cx="322541" cy="22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1C959E1B-FA5D-40D6-8A3B-47678AC7B436}"/>
                </a:ext>
              </a:extLst>
            </p:cNvPr>
            <p:cNvSpPr txBox="1"/>
            <p:nvPr/>
          </p:nvSpPr>
          <p:spPr>
            <a:xfrm>
              <a:off x="7457077" y="5828603"/>
              <a:ext cx="27443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예</a:t>
              </a:r>
            </a:p>
          </p:txBody>
        </p:sp>
        <p:sp>
          <p:nvSpPr>
            <p:cNvPr id="163" name="순서도: 판단 162">
              <a:extLst>
                <a:ext uri="{FF2B5EF4-FFF2-40B4-BE49-F238E27FC236}">
                  <a16:creationId xmlns:a16="http://schemas.microsoft.com/office/drawing/2014/main" id="{E9D06CCD-3518-4688-914B-5804A097674C}"/>
                </a:ext>
              </a:extLst>
            </p:cNvPr>
            <p:cNvSpPr/>
            <p:nvPr/>
          </p:nvSpPr>
          <p:spPr>
            <a:xfrm>
              <a:off x="7724785" y="6198331"/>
              <a:ext cx="1181454" cy="415858"/>
            </a:xfrm>
            <a:prstGeom prst="flowChartDecision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 err="1">
                  <a:latin typeface="+mj-lt"/>
                </a:rPr>
                <a:t>조정권고</a:t>
              </a:r>
              <a:r>
                <a:rPr lang="ko-KR" altLang="en-US" sz="800" dirty="0">
                  <a:latin typeface="+mj-lt"/>
                </a:rPr>
                <a:t> </a:t>
              </a:r>
              <a:r>
                <a:rPr lang="ko-KR" altLang="en-US" sz="800" dirty="0" err="1">
                  <a:latin typeface="+mj-lt"/>
                </a:rPr>
                <a:t>필요여부</a:t>
              </a:r>
              <a:endParaRPr lang="ko-KR" altLang="en-US" sz="800" dirty="0">
                <a:latin typeface="+mj-lt"/>
              </a:endParaRPr>
            </a:p>
          </p:txBody>
        </p:sp>
        <p:cxnSp>
          <p:nvCxnSpPr>
            <p:cNvPr id="165" name="직선 화살표 연결선 164">
              <a:extLst>
                <a:ext uri="{FF2B5EF4-FFF2-40B4-BE49-F238E27FC236}">
                  <a16:creationId xmlns:a16="http://schemas.microsoft.com/office/drawing/2014/main" id="{02D337D2-29AE-4BC3-A84F-D6DA9858C689}"/>
                </a:ext>
              </a:extLst>
            </p:cNvPr>
            <p:cNvCxnSpPr>
              <a:cxnSpLocks/>
              <a:stCxn id="163" idx="2"/>
              <a:endCxn id="231" idx="0"/>
            </p:cNvCxnSpPr>
            <p:nvPr/>
          </p:nvCxnSpPr>
          <p:spPr>
            <a:xfrm>
              <a:off x="8315512" y="6614189"/>
              <a:ext cx="0" cy="61576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9A1B0EA8-222D-4F30-BA08-5AE196BD6589}"/>
                </a:ext>
              </a:extLst>
            </p:cNvPr>
            <p:cNvSpPr txBox="1"/>
            <p:nvPr/>
          </p:nvSpPr>
          <p:spPr>
            <a:xfrm>
              <a:off x="8369786" y="6606261"/>
              <a:ext cx="45397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아니요</a:t>
              </a:r>
            </a:p>
          </p:txBody>
        </p:sp>
        <p:cxnSp>
          <p:nvCxnSpPr>
            <p:cNvPr id="168" name="직선 화살표 연결선 167">
              <a:extLst>
                <a:ext uri="{FF2B5EF4-FFF2-40B4-BE49-F238E27FC236}">
                  <a16:creationId xmlns:a16="http://schemas.microsoft.com/office/drawing/2014/main" id="{B6270FBC-1DA8-4837-BC2C-4FDA2F3801C6}"/>
                </a:ext>
              </a:extLst>
            </p:cNvPr>
            <p:cNvCxnSpPr>
              <a:cxnSpLocks/>
              <a:stCxn id="163" idx="1"/>
              <a:endCxn id="167" idx="3"/>
            </p:cNvCxnSpPr>
            <p:nvPr/>
          </p:nvCxnSpPr>
          <p:spPr>
            <a:xfrm flipH="1" flipV="1">
              <a:off x="7397190" y="6392867"/>
              <a:ext cx="327595" cy="133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1C959E1B-FA5D-40D6-8A3B-47678AC7B436}"/>
                </a:ext>
              </a:extLst>
            </p:cNvPr>
            <p:cNvSpPr txBox="1"/>
            <p:nvPr/>
          </p:nvSpPr>
          <p:spPr>
            <a:xfrm>
              <a:off x="7461892" y="6407351"/>
              <a:ext cx="27443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예</a:t>
              </a:r>
            </a:p>
          </p:txBody>
        </p:sp>
        <p:cxnSp>
          <p:nvCxnSpPr>
            <p:cNvPr id="170" name="연결선: 꺾임 260">
              <a:extLst>
                <a:ext uri="{FF2B5EF4-FFF2-40B4-BE49-F238E27FC236}">
                  <a16:creationId xmlns:a16="http://schemas.microsoft.com/office/drawing/2014/main" id="{7A98BF30-FB98-438A-A3A0-12CE70918972}"/>
                </a:ext>
              </a:extLst>
            </p:cNvPr>
            <p:cNvCxnSpPr>
              <a:cxnSpLocks/>
              <a:stCxn id="151" idx="1"/>
              <a:endCxn id="258" idx="3"/>
            </p:cNvCxnSpPr>
            <p:nvPr/>
          </p:nvCxnSpPr>
          <p:spPr>
            <a:xfrm rot="10800000">
              <a:off x="6256206" y="5842694"/>
              <a:ext cx="255511" cy="1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직사각형 150">
              <a:extLst>
                <a:ext uri="{FF2B5EF4-FFF2-40B4-BE49-F238E27FC236}">
                  <a16:creationId xmlns:a16="http://schemas.microsoft.com/office/drawing/2014/main" id="{E1A1E06B-FA54-4ABC-A9BF-8C18AAA5C50D}"/>
                </a:ext>
              </a:extLst>
            </p:cNvPr>
            <p:cNvSpPr/>
            <p:nvPr/>
          </p:nvSpPr>
          <p:spPr>
            <a:xfrm>
              <a:off x="6511716" y="5695700"/>
              <a:ext cx="870027" cy="293988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latin typeface="+mj-lt"/>
                </a:rPr>
                <a:t>직권조정</a:t>
              </a:r>
              <a:endParaRPr lang="en-US" altLang="ko-KR" sz="800" dirty="0">
                <a:latin typeface="+mj-lt"/>
              </a:endParaRPr>
            </a:p>
            <a:p>
              <a:pPr algn="ctr"/>
              <a:r>
                <a:rPr lang="ko-KR" altLang="en-US" sz="800" dirty="0">
                  <a:latin typeface="+mj-lt"/>
                </a:rPr>
                <a:t>결정서</a:t>
              </a:r>
              <a:r>
                <a:rPr lang="en-US" altLang="ko-KR" sz="800" dirty="0">
                  <a:latin typeface="+mj-lt"/>
                </a:rPr>
                <a:t> </a:t>
              </a:r>
              <a:r>
                <a:rPr lang="ko-KR" altLang="en-US" sz="800" dirty="0">
                  <a:latin typeface="+mj-lt"/>
                </a:rPr>
                <a:t>발행</a:t>
              </a:r>
              <a:endParaRPr lang="en-US" altLang="ko-KR" sz="800" dirty="0">
                <a:latin typeface="+mj-lt"/>
              </a:endParaRPr>
            </a:p>
          </p:txBody>
        </p:sp>
        <p:sp>
          <p:nvSpPr>
            <p:cNvPr id="167" name="직사각형 166">
              <a:extLst>
                <a:ext uri="{FF2B5EF4-FFF2-40B4-BE49-F238E27FC236}">
                  <a16:creationId xmlns:a16="http://schemas.microsoft.com/office/drawing/2014/main" id="{E1A1E06B-FA54-4ABC-A9BF-8C18AAA5C50D}"/>
                </a:ext>
              </a:extLst>
            </p:cNvPr>
            <p:cNvSpPr/>
            <p:nvPr/>
          </p:nvSpPr>
          <p:spPr>
            <a:xfrm>
              <a:off x="6527163" y="6245873"/>
              <a:ext cx="870027" cy="293988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 err="1">
                  <a:latin typeface="+mj-lt"/>
                </a:rPr>
                <a:t>조정권고안</a:t>
              </a:r>
              <a:endParaRPr lang="en-US" altLang="ko-KR" sz="800" dirty="0">
                <a:latin typeface="+mj-lt"/>
              </a:endParaRPr>
            </a:p>
            <a:p>
              <a:pPr algn="ctr"/>
              <a:r>
                <a:rPr lang="ko-KR" altLang="en-US" sz="800" dirty="0">
                  <a:latin typeface="+mj-lt"/>
                </a:rPr>
                <a:t>발행</a:t>
              </a:r>
              <a:endParaRPr lang="en-US" altLang="ko-KR" sz="800" dirty="0">
                <a:latin typeface="+mj-lt"/>
              </a:endParaRP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B86CF0FA-4206-439A-B168-6BB93B151455}"/>
                </a:ext>
              </a:extLst>
            </p:cNvPr>
            <p:cNvSpPr txBox="1"/>
            <p:nvPr/>
          </p:nvSpPr>
          <p:spPr>
            <a:xfrm>
              <a:off x="4414585" y="5659884"/>
              <a:ext cx="45397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아니요</a:t>
              </a:r>
            </a:p>
          </p:txBody>
        </p:sp>
        <p:sp>
          <p:nvSpPr>
            <p:cNvPr id="258" name="순서도: 판단 257">
              <a:extLst>
                <a:ext uri="{FF2B5EF4-FFF2-40B4-BE49-F238E27FC236}">
                  <a16:creationId xmlns:a16="http://schemas.microsoft.com/office/drawing/2014/main" id="{09D33AE5-70CB-4616-A21C-17120DC21C64}"/>
                </a:ext>
              </a:extLst>
            </p:cNvPr>
            <p:cNvSpPr/>
            <p:nvPr/>
          </p:nvSpPr>
          <p:spPr>
            <a:xfrm>
              <a:off x="4824817" y="5634764"/>
              <a:ext cx="1431388" cy="415858"/>
            </a:xfrm>
            <a:prstGeom prst="flowChartDecision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700" dirty="0" smtClean="0">
                  <a:latin typeface="+mj-lt"/>
                </a:rPr>
                <a:t>이의신청서 </a:t>
              </a:r>
              <a:r>
                <a:rPr lang="ko-KR" altLang="en-US" sz="700" dirty="0">
                  <a:latin typeface="+mj-lt"/>
                </a:rPr>
                <a:t>제출 여부</a:t>
              </a:r>
            </a:p>
          </p:txBody>
        </p:sp>
        <p:cxnSp>
          <p:nvCxnSpPr>
            <p:cNvPr id="59" name="연결선: 꺾임 58">
              <a:extLst>
                <a:ext uri="{FF2B5EF4-FFF2-40B4-BE49-F238E27FC236}">
                  <a16:creationId xmlns:a16="http://schemas.microsoft.com/office/drawing/2014/main" id="{16464AFC-A52C-4F62-AAA5-1907EA9DB948}"/>
                </a:ext>
              </a:extLst>
            </p:cNvPr>
            <p:cNvCxnSpPr>
              <a:cxnSpLocks/>
              <a:stCxn id="258" idx="1"/>
            </p:cNvCxnSpPr>
            <p:nvPr/>
          </p:nvCxnSpPr>
          <p:spPr>
            <a:xfrm rot="10800000" flipV="1">
              <a:off x="3926769" y="5842693"/>
              <a:ext cx="898049" cy="1974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0593BE6A-B35E-41AA-9AF6-62F69DD9400F}"/>
                </a:ext>
              </a:extLst>
            </p:cNvPr>
            <p:cNvSpPr txBox="1"/>
            <p:nvPr/>
          </p:nvSpPr>
          <p:spPr>
            <a:xfrm>
              <a:off x="7574098" y="6949967"/>
              <a:ext cx="27443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예</a:t>
              </a:r>
            </a:p>
          </p:txBody>
        </p:sp>
        <p:cxnSp>
          <p:nvCxnSpPr>
            <p:cNvPr id="61" name="연결선: 꺾임 60">
              <a:extLst>
                <a:ext uri="{FF2B5EF4-FFF2-40B4-BE49-F238E27FC236}">
                  <a16:creationId xmlns:a16="http://schemas.microsoft.com/office/drawing/2014/main" id="{1A810D35-94F1-4E43-A0BB-73F3949FFBAE}"/>
                </a:ext>
              </a:extLst>
            </p:cNvPr>
            <p:cNvCxnSpPr>
              <a:cxnSpLocks/>
              <a:stCxn id="258" idx="2"/>
              <a:endCxn id="246" idx="1"/>
            </p:cNvCxnSpPr>
            <p:nvPr/>
          </p:nvCxnSpPr>
          <p:spPr>
            <a:xfrm rot="16200000" flipH="1">
              <a:off x="5339576" y="6251556"/>
              <a:ext cx="1390216" cy="988347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연결선: 꺾임 263">
              <a:extLst>
                <a:ext uri="{FF2B5EF4-FFF2-40B4-BE49-F238E27FC236}">
                  <a16:creationId xmlns:a16="http://schemas.microsoft.com/office/drawing/2014/main" id="{15199484-DBE8-4711-A360-C63C7BD5D0C7}"/>
                </a:ext>
              </a:extLst>
            </p:cNvPr>
            <p:cNvCxnSpPr>
              <a:cxnSpLocks/>
              <a:stCxn id="339" idx="3"/>
              <a:endCxn id="244" idx="0"/>
            </p:cNvCxnSpPr>
            <p:nvPr/>
          </p:nvCxnSpPr>
          <p:spPr>
            <a:xfrm flipH="1" flipV="1">
              <a:off x="6956216" y="4632120"/>
              <a:ext cx="721852" cy="2291240"/>
            </a:xfrm>
            <a:prstGeom prst="bentConnector4">
              <a:avLst>
                <a:gd name="adj1" fmla="val -186053"/>
                <a:gd name="adj2" fmla="val 109977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9" name="순서도: 판단 338">
              <a:extLst>
                <a:ext uri="{FF2B5EF4-FFF2-40B4-BE49-F238E27FC236}">
                  <a16:creationId xmlns:a16="http://schemas.microsoft.com/office/drawing/2014/main" id="{0C8EAFCD-9AE5-4122-A4D4-6651478F4504}"/>
                </a:ext>
              </a:extLst>
            </p:cNvPr>
            <p:cNvSpPr/>
            <p:nvPr/>
          </p:nvSpPr>
          <p:spPr>
            <a:xfrm>
              <a:off x="6246680" y="6715431"/>
              <a:ext cx="1431388" cy="415858"/>
            </a:xfrm>
            <a:prstGeom prst="flowChartDecision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 err="1">
                  <a:latin typeface="+mj-lt"/>
                </a:rPr>
                <a:t>쌍방수락서</a:t>
              </a:r>
              <a:endParaRPr lang="en-US" altLang="ko-KR" sz="800" dirty="0">
                <a:latin typeface="+mj-lt"/>
              </a:endParaRPr>
            </a:p>
            <a:p>
              <a:pPr algn="ctr"/>
              <a:r>
                <a:rPr lang="ko-KR" altLang="en-US" sz="800" dirty="0">
                  <a:latin typeface="+mj-lt"/>
                </a:rPr>
                <a:t>제출여부 </a:t>
              </a:r>
            </a:p>
          </p:txBody>
        </p:sp>
        <p:cxnSp>
          <p:nvCxnSpPr>
            <p:cNvPr id="340" name="연결선: 꺾임 260">
              <a:extLst>
                <a:ext uri="{FF2B5EF4-FFF2-40B4-BE49-F238E27FC236}">
                  <a16:creationId xmlns:a16="http://schemas.microsoft.com/office/drawing/2014/main" id="{DDA772EF-49F7-42BE-8CA7-FE7A075576AB}"/>
                </a:ext>
              </a:extLst>
            </p:cNvPr>
            <p:cNvCxnSpPr>
              <a:cxnSpLocks/>
              <a:stCxn id="167" idx="2"/>
              <a:endCxn id="339" idx="0"/>
            </p:cNvCxnSpPr>
            <p:nvPr/>
          </p:nvCxnSpPr>
          <p:spPr>
            <a:xfrm rot="16200000" flipH="1">
              <a:off x="6874490" y="6627547"/>
              <a:ext cx="175570" cy="197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45BE82C4-EFC7-42D2-912C-0C8F6812B21C}"/>
                </a:ext>
              </a:extLst>
            </p:cNvPr>
            <p:cNvSpPr txBox="1"/>
            <p:nvPr/>
          </p:nvSpPr>
          <p:spPr>
            <a:xfrm>
              <a:off x="6935074" y="7112539"/>
              <a:ext cx="52681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아니요</a:t>
              </a:r>
            </a:p>
          </p:txBody>
        </p:sp>
        <p:cxnSp>
          <p:nvCxnSpPr>
            <p:cNvPr id="353" name="직선 화살표 연결선 352">
              <a:extLst>
                <a:ext uri="{FF2B5EF4-FFF2-40B4-BE49-F238E27FC236}">
                  <a16:creationId xmlns:a16="http://schemas.microsoft.com/office/drawing/2014/main" id="{E70C5AAD-76D5-41C1-BF8A-F034B86823C0}"/>
                </a:ext>
              </a:extLst>
            </p:cNvPr>
            <p:cNvCxnSpPr>
              <a:stCxn id="339" idx="2"/>
              <a:endCxn id="246" idx="0"/>
            </p:cNvCxnSpPr>
            <p:nvPr/>
          </p:nvCxnSpPr>
          <p:spPr>
            <a:xfrm>
              <a:off x="6962374" y="7131289"/>
              <a:ext cx="1498" cy="1625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FB1051C8-CBDA-4FC2-8B4F-40134C5CC117}"/>
                </a:ext>
              </a:extLst>
            </p:cNvPr>
            <p:cNvSpPr txBox="1"/>
            <p:nvPr/>
          </p:nvSpPr>
          <p:spPr>
            <a:xfrm>
              <a:off x="8852957" y="7422030"/>
              <a:ext cx="27443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예</a:t>
              </a:r>
            </a:p>
          </p:txBody>
        </p:sp>
        <p:sp>
          <p:nvSpPr>
            <p:cNvPr id="185" name="직사각형 184">
              <a:extLst>
                <a:ext uri="{FF2B5EF4-FFF2-40B4-BE49-F238E27FC236}">
                  <a16:creationId xmlns:a16="http://schemas.microsoft.com/office/drawing/2014/main" id="{92484705-A6AF-409F-9529-13A05A29A671}"/>
                </a:ext>
              </a:extLst>
            </p:cNvPr>
            <p:cNvSpPr/>
            <p:nvPr/>
          </p:nvSpPr>
          <p:spPr>
            <a:xfrm>
              <a:off x="6524900" y="3224455"/>
              <a:ext cx="870027" cy="2939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latin typeface="+mj-lt"/>
                </a:rPr>
                <a:t>기일통지</a:t>
              </a:r>
              <a:endParaRPr lang="en-US" altLang="ko-KR" sz="800" dirty="0">
                <a:latin typeface="+mj-lt"/>
              </a:endParaRPr>
            </a:p>
          </p:txBody>
        </p:sp>
        <p:cxnSp>
          <p:nvCxnSpPr>
            <p:cNvPr id="188" name="직선 화살표 연결선 187">
              <a:extLst>
                <a:ext uri="{FF2B5EF4-FFF2-40B4-BE49-F238E27FC236}">
                  <a16:creationId xmlns:a16="http://schemas.microsoft.com/office/drawing/2014/main" id="{93CEAA32-50A0-4BDE-9045-891080C40AB7}"/>
                </a:ext>
              </a:extLst>
            </p:cNvPr>
            <p:cNvCxnSpPr/>
            <p:nvPr/>
          </p:nvCxnSpPr>
          <p:spPr>
            <a:xfrm flipH="1">
              <a:off x="6939658" y="3528625"/>
              <a:ext cx="8371" cy="2566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1C56B4DD-CD72-4CDC-8FF3-6557FA87DA4E}"/>
                </a:ext>
              </a:extLst>
            </p:cNvPr>
            <p:cNvSpPr txBox="1"/>
            <p:nvPr/>
          </p:nvSpPr>
          <p:spPr>
            <a:xfrm>
              <a:off x="7379463" y="3295323"/>
              <a:ext cx="1080753" cy="2385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dirty="0" smtClean="0">
                  <a:latin typeface="+mj-lt"/>
                </a:rPr>
                <a:t>기일 중 </a:t>
              </a:r>
              <a:r>
                <a:rPr lang="ko-KR" altLang="en-US" sz="700" dirty="0" err="1" smtClean="0">
                  <a:latin typeface="+mj-lt"/>
                </a:rPr>
                <a:t>지정시</a:t>
              </a:r>
              <a:r>
                <a:rPr lang="ko-KR" altLang="en-US" sz="700" dirty="0" smtClean="0">
                  <a:latin typeface="+mj-lt"/>
                </a:rPr>
                <a:t> </a:t>
              </a:r>
              <a:r>
                <a:rPr lang="en-US" altLang="ko-KR" sz="700" dirty="0" smtClean="0">
                  <a:latin typeface="+mj-lt"/>
                </a:rPr>
                <a:t>: </a:t>
              </a:r>
              <a:r>
                <a:rPr lang="ko-KR" altLang="en-US" sz="700" dirty="0" smtClean="0">
                  <a:latin typeface="+mj-lt"/>
                </a:rPr>
                <a:t>이메일</a:t>
              </a:r>
              <a:r>
                <a:rPr lang="en-US" altLang="ko-KR" sz="700" dirty="0">
                  <a:latin typeface="+mj-lt"/>
                </a:rPr>
                <a:t>, SMS </a:t>
              </a:r>
              <a:r>
                <a:rPr lang="ko-KR" altLang="en-US" sz="700" dirty="0" smtClean="0">
                  <a:latin typeface="+mj-lt"/>
                </a:rPr>
                <a:t>발송</a:t>
              </a:r>
              <a:endParaRPr lang="en-US" altLang="ko-KR" sz="700" dirty="0" smtClean="0">
                <a:latin typeface="+mj-lt"/>
              </a:endParaRPr>
            </a:p>
            <a:p>
              <a:r>
                <a:rPr lang="ko-KR" altLang="en-US" sz="700" dirty="0" smtClean="0">
                  <a:latin typeface="+mj-lt"/>
                </a:rPr>
                <a:t>기일 외 </a:t>
              </a:r>
              <a:r>
                <a:rPr lang="ko-KR" altLang="en-US" sz="700" dirty="0" err="1" smtClean="0">
                  <a:latin typeface="+mj-lt"/>
                </a:rPr>
                <a:t>지정시</a:t>
              </a:r>
              <a:r>
                <a:rPr lang="en-US" altLang="ko-KR" sz="700" dirty="0" smtClean="0">
                  <a:latin typeface="+mj-lt"/>
                </a:rPr>
                <a:t>: </a:t>
              </a:r>
              <a:r>
                <a:rPr lang="ko-KR" altLang="en-US" sz="700" dirty="0" smtClean="0">
                  <a:latin typeface="+mj-lt"/>
                </a:rPr>
                <a:t>우편 발송</a:t>
              </a:r>
              <a:endParaRPr lang="ko-KR" altLang="en-US" sz="700" dirty="0">
                <a:latin typeface="+mj-lt"/>
              </a:endParaRPr>
            </a:p>
          </p:txBody>
        </p:sp>
        <p:sp>
          <p:nvSpPr>
            <p:cNvPr id="175" name="직사각형 174">
              <a:extLst>
                <a:ext uri="{FF2B5EF4-FFF2-40B4-BE49-F238E27FC236}">
                  <a16:creationId xmlns:a16="http://schemas.microsoft.com/office/drawing/2014/main" id="{F4ECEA7C-00AA-4A0C-9D78-BF63F1FA011B}"/>
                </a:ext>
              </a:extLst>
            </p:cNvPr>
            <p:cNvSpPr/>
            <p:nvPr/>
          </p:nvSpPr>
          <p:spPr>
            <a:xfrm>
              <a:off x="3056741" y="5697673"/>
              <a:ext cx="870027" cy="293988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latin typeface="+mj-lt"/>
                </a:rPr>
                <a:t>확정증명원</a:t>
              </a:r>
              <a:endParaRPr lang="en-US" altLang="ko-KR" sz="800" dirty="0">
                <a:latin typeface="+mj-lt"/>
              </a:endParaRPr>
            </a:p>
            <a:p>
              <a:pPr algn="ctr"/>
              <a:r>
                <a:rPr lang="ko-KR" altLang="en-US" sz="800" dirty="0">
                  <a:latin typeface="+mj-lt"/>
                </a:rPr>
                <a:t>발행</a:t>
              </a:r>
              <a:endParaRPr lang="en-US" altLang="ko-KR" sz="800" dirty="0">
                <a:latin typeface="+mj-lt"/>
              </a:endParaRPr>
            </a:p>
          </p:txBody>
        </p:sp>
        <p:cxnSp>
          <p:nvCxnSpPr>
            <p:cNvPr id="177" name="직선 화살표 연결선 176">
              <a:extLst>
                <a:ext uri="{FF2B5EF4-FFF2-40B4-BE49-F238E27FC236}">
                  <a16:creationId xmlns:a16="http://schemas.microsoft.com/office/drawing/2014/main" id="{93CEAA32-50A0-4BDE-9045-891080C40AB7}"/>
                </a:ext>
              </a:extLst>
            </p:cNvPr>
            <p:cNvCxnSpPr/>
            <p:nvPr/>
          </p:nvCxnSpPr>
          <p:spPr>
            <a:xfrm flipV="1">
              <a:off x="6953446" y="2241926"/>
              <a:ext cx="1654" cy="3038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순서도: 판단 179">
              <a:extLst>
                <a:ext uri="{FF2B5EF4-FFF2-40B4-BE49-F238E27FC236}">
                  <a16:creationId xmlns:a16="http://schemas.microsoft.com/office/drawing/2014/main" id="{E9D06CCD-3518-4688-914B-5804A097674C}"/>
                </a:ext>
              </a:extLst>
            </p:cNvPr>
            <p:cNvSpPr/>
            <p:nvPr/>
          </p:nvSpPr>
          <p:spPr>
            <a:xfrm>
              <a:off x="6359395" y="1803003"/>
              <a:ext cx="1181454" cy="415858"/>
            </a:xfrm>
            <a:prstGeom prst="flowChartDecision">
              <a:avLst/>
            </a:prstGeom>
            <a:solidFill>
              <a:srgbClr val="4472C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dirty="0">
                  <a:latin typeface="+mj-lt"/>
                </a:rPr>
                <a:t>취하신청</a:t>
              </a:r>
              <a:endParaRPr lang="en-US" altLang="ko-KR" sz="800" dirty="0">
                <a:latin typeface="+mj-lt"/>
              </a:endParaRPr>
            </a:p>
            <a:p>
              <a:pPr algn="ctr"/>
              <a:r>
                <a:rPr lang="ko-KR" altLang="en-US" sz="800" dirty="0">
                  <a:latin typeface="+mj-lt"/>
                </a:rPr>
                <a:t>접수여부</a:t>
              </a:r>
            </a:p>
          </p:txBody>
        </p:sp>
        <p:cxnSp>
          <p:nvCxnSpPr>
            <p:cNvPr id="8" name="꺾인 연결선 7"/>
            <p:cNvCxnSpPr>
              <a:stCxn id="180" idx="1"/>
              <a:endCxn id="245" idx="1"/>
            </p:cNvCxnSpPr>
            <p:nvPr/>
          </p:nvCxnSpPr>
          <p:spPr>
            <a:xfrm rot="10800000" flipH="1" flipV="1">
              <a:off x="6359394" y="2010932"/>
              <a:ext cx="169463" cy="3283716"/>
            </a:xfrm>
            <a:prstGeom prst="bentConnector3">
              <a:avLst>
                <a:gd name="adj1" fmla="val -134897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꺾인 연결선 12"/>
            <p:cNvCxnSpPr>
              <a:stCxn id="180" idx="1"/>
              <a:endCxn id="246" idx="1"/>
            </p:cNvCxnSpPr>
            <p:nvPr/>
          </p:nvCxnSpPr>
          <p:spPr>
            <a:xfrm rot="10800000" flipH="1" flipV="1">
              <a:off x="6359394" y="2010932"/>
              <a:ext cx="169463" cy="5429906"/>
            </a:xfrm>
            <a:prstGeom prst="bentConnector3">
              <a:avLst>
                <a:gd name="adj1" fmla="val -2046205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0C8169E9-FF4B-4FBE-93F0-72FC13CD4853}"/>
                </a:ext>
              </a:extLst>
            </p:cNvPr>
            <p:cNvSpPr txBox="1"/>
            <p:nvPr/>
          </p:nvSpPr>
          <p:spPr>
            <a:xfrm>
              <a:off x="6109034" y="2216211"/>
              <a:ext cx="146253" cy="20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예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3638E937-BFB4-4A1A-A751-A21A16145D77}"/>
                </a:ext>
              </a:extLst>
            </p:cNvPr>
            <p:cNvSpPr txBox="1"/>
            <p:nvPr/>
          </p:nvSpPr>
          <p:spPr>
            <a:xfrm>
              <a:off x="5313525" y="1803003"/>
              <a:ext cx="45397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dirty="0">
                  <a:latin typeface="+mj-lt"/>
                </a:rPr>
                <a:t>아니요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59857" y="611603"/>
            <a:ext cx="4729180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조정 기일 개최 후 업무처리 프로세스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0582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81" y="1010109"/>
            <a:ext cx="9201093" cy="8207119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8262650" y="8670276"/>
            <a:ext cx="1200839" cy="2313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0" name="그룹 49"/>
          <p:cNvGrpSpPr/>
          <p:nvPr/>
        </p:nvGrpSpPr>
        <p:grpSpPr>
          <a:xfrm>
            <a:off x="6786389" y="8670276"/>
            <a:ext cx="1068638" cy="231353"/>
            <a:chOff x="7105878" y="8581087"/>
            <a:chExt cx="1121066" cy="320541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941" t="93051" r="1021" b="3729"/>
            <a:stretch/>
          </p:blipFill>
          <p:spPr>
            <a:xfrm>
              <a:off x="7105879" y="8609684"/>
              <a:ext cx="1121065" cy="291944"/>
            </a:xfrm>
            <a:prstGeom prst="rect">
              <a:avLst/>
            </a:prstGeom>
          </p:spPr>
        </p:pic>
        <p:sp>
          <p:nvSpPr>
            <p:cNvPr id="65" name="직사각형 64"/>
            <p:cNvSpPr/>
            <p:nvPr/>
          </p:nvSpPr>
          <p:spPr>
            <a:xfrm>
              <a:off x="7105878" y="8581087"/>
              <a:ext cx="1121065" cy="32054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9" name="타원 68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8177676" y="85714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2</a:t>
            </a:r>
            <a:endParaRPr lang="ko-KR" altLang="en-US" sz="1000" b="1" dirty="0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6717125" y="85247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3</a:t>
            </a:r>
            <a:endParaRPr lang="ko-KR" altLang="en-US" sz="1000" b="1" dirty="0"/>
          </a:p>
        </p:txBody>
      </p:sp>
      <p:graphicFrame>
        <p:nvGraphicFramePr>
          <p:cNvPr id="72" name="표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62441"/>
              </p:ext>
            </p:extLst>
          </p:nvPr>
        </p:nvGraphicFramePr>
        <p:xfrm>
          <a:off x="9540606" y="6128902"/>
          <a:ext cx="3051674" cy="3297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2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3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8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/>
                        <a:t>조정 관련 기본 정보 </a:t>
                      </a:r>
                      <a:endParaRPr lang="en-US" altLang="ko-KR" sz="1000" b="0" dirty="0" smtClean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/>
                        <a:t>(2020</a:t>
                      </a:r>
                      <a:r>
                        <a:rPr lang="ko-KR" altLang="en-US" sz="1000" b="0" dirty="0" smtClean="0"/>
                        <a:t>년 개발</a:t>
                      </a:r>
                      <a:r>
                        <a:rPr lang="en-US" altLang="ko-KR" sz="1000" b="0" dirty="0" smtClean="0"/>
                        <a:t>ver. </a:t>
                      </a:r>
                      <a:r>
                        <a:rPr lang="ko-KR" altLang="en-US" sz="1000" b="0" dirty="0" smtClean="0"/>
                        <a:t>상세 구성 변경 가능</a:t>
                      </a:r>
                      <a:r>
                        <a:rPr lang="en-US" altLang="ko-KR" sz="1000" b="0" dirty="0" smtClean="0"/>
                        <a:t>)</a:t>
                      </a:r>
                      <a:endParaRPr lang="ko-KR" altLang="en-US" sz="10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8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err="1" smtClean="0"/>
                        <a:t>조정부</a:t>
                      </a:r>
                      <a:r>
                        <a:rPr lang="ko-KR" altLang="en-US" sz="1000" b="0" dirty="0" smtClean="0"/>
                        <a:t> 지정</a:t>
                      </a:r>
                      <a:r>
                        <a:rPr lang="en-US" altLang="ko-KR" sz="1000" b="0" dirty="0" smtClean="0"/>
                        <a:t>(2)</a:t>
                      </a:r>
                      <a:r>
                        <a:rPr lang="ko-KR" altLang="en-US" sz="1000" b="0" dirty="0" smtClean="0"/>
                        <a:t> 시 기일지정버튼</a:t>
                      </a:r>
                      <a:r>
                        <a:rPr lang="en-US" altLang="ko-KR" sz="1000" b="0" dirty="0" smtClean="0"/>
                        <a:t>(3)</a:t>
                      </a:r>
                      <a:r>
                        <a:rPr lang="en-US" altLang="ko-KR" sz="1000" b="0" baseline="0" dirty="0" smtClean="0"/>
                        <a:t> </a:t>
                      </a:r>
                      <a:r>
                        <a:rPr lang="ko-KR" altLang="en-US" sz="1000" b="0" baseline="0" dirty="0" smtClean="0"/>
                        <a:t>노출</a:t>
                      </a:r>
                      <a:endParaRPr lang="ko-KR" altLang="en-US" sz="10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83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8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8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8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8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8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08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600833"/>
                  </a:ext>
                </a:extLst>
              </a:tr>
            </a:tbl>
          </a:graphicData>
        </a:graphic>
      </p:graphicFrame>
      <p:sp>
        <p:nvSpPr>
          <p:cNvPr id="73" name="타원 72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64033" y="11552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1</a:t>
            </a:r>
            <a:endParaRPr lang="ko-KR" altLang="en-US" sz="10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759857" y="611603"/>
            <a:ext cx="4812536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관리자 페이지 내 조정 관련 정보 입력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63901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그림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60" y="1252643"/>
            <a:ext cx="8881447" cy="54235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9857" y="611603"/>
            <a:ext cx="5096267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관리자 페이지 내 기일 결과 표시 페이</a:t>
            </a:r>
            <a:r>
              <a:rPr lang="ko-KR" altLang="en-US" dirty="0" smtClean="0"/>
              <a:t>지</a:t>
            </a:r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980034"/>
              </p:ext>
            </p:extLst>
          </p:nvPr>
        </p:nvGraphicFramePr>
        <p:xfrm>
          <a:off x="9516699" y="5662632"/>
          <a:ext cx="3051674" cy="2346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990">
                  <a:extLst>
                    <a:ext uri="{9D8B030D-6E8A-4147-A177-3AD203B41FA5}">
                      <a16:colId xmlns:a16="http://schemas.microsoft.com/office/drawing/2014/main" val="1562024163"/>
                    </a:ext>
                  </a:extLst>
                </a:gridCol>
                <a:gridCol w="2732684">
                  <a:extLst>
                    <a:ext uri="{9D8B030D-6E8A-4147-A177-3AD203B41FA5}">
                      <a16:colId xmlns:a16="http://schemas.microsoft.com/office/drawing/2014/main" val="3755623005"/>
                    </a:ext>
                  </a:extLst>
                </a:gridCol>
              </a:tblGrid>
              <a:tr h="3581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5043591"/>
                  </a:ext>
                </a:extLst>
              </a:tr>
              <a:tr h="3395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dirty="0" smtClean="0"/>
                        <a:t>조정 진행 관련 정보 표</a:t>
                      </a:r>
                      <a:r>
                        <a:rPr lang="ko-KR" altLang="en-US" sz="1000" dirty="0" smtClean="0"/>
                        <a:t>시</a:t>
                      </a:r>
                      <a:endParaRPr lang="ko-KR" altLang="en-US" sz="10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936808"/>
                  </a:ext>
                </a:extLst>
              </a:tr>
              <a:tr h="4402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dirty="0" smtClean="0"/>
                        <a:t>지정된 조정기일 표시</a:t>
                      </a:r>
                      <a:endParaRPr lang="en-US" altLang="ko-KR" sz="1000" dirty="0" smtClean="0"/>
                    </a:p>
                    <a:p>
                      <a:r>
                        <a:rPr lang="en-US" altLang="ko-KR" sz="1000" dirty="0" smtClean="0"/>
                        <a:t>(1</a:t>
                      </a:r>
                      <a:r>
                        <a:rPr lang="ko-KR" altLang="en-US" sz="1000" dirty="0" err="1" smtClean="0"/>
                        <a:t>번째줄은</a:t>
                      </a:r>
                      <a:r>
                        <a:rPr lang="ko-KR" altLang="en-US" sz="1000" dirty="0" smtClean="0"/>
                        <a:t>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차</a:t>
                      </a:r>
                      <a:r>
                        <a:rPr lang="en-US" altLang="ko-KR" sz="1000" dirty="0" smtClean="0"/>
                        <a:t>, 2</a:t>
                      </a:r>
                      <a:r>
                        <a:rPr lang="ko-KR" altLang="en-US" sz="1000" dirty="0" smtClean="0"/>
                        <a:t>번째 줄은 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차기일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861938"/>
                  </a:ext>
                </a:extLst>
              </a:tr>
              <a:tr h="429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/>
                        <a:t>변경된 기일 표시</a:t>
                      </a:r>
                      <a:endParaRPr lang="ko-KR" altLang="en-US" sz="10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369194"/>
                  </a:ext>
                </a:extLst>
              </a:tr>
              <a:tr h="7788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dirty="0" smtClean="0"/>
                        <a:t>조정 결과 표시</a:t>
                      </a:r>
                      <a:endParaRPr lang="en-US" altLang="ko-KR" sz="1000" dirty="0" smtClean="0"/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ko-KR" altLang="en-US" sz="1000" dirty="0" smtClean="0"/>
                        <a:t>직권조정결정</a:t>
                      </a:r>
                      <a:r>
                        <a:rPr lang="en-US" altLang="ko-KR" sz="1000" dirty="0" smtClean="0"/>
                        <a:t>: </a:t>
                      </a:r>
                      <a:r>
                        <a:rPr lang="ko-KR" altLang="en-US" sz="1000" dirty="0" smtClean="0"/>
                        <a:t>결정서 입력 </a:t>
                      </a:r>
                      <a:r>
                        <a:rPr lang="en-US" altLang="ko-KR" sz="1000" dirty="0" smtClean="0"/>
                        <a:t>&gt; </a:t>
                      </a:r>
                      <a:r>
                        <a:rPr lang="ko-KR" altLang="en-US" sz="1000" dirty="0" smtClean="0"/>
                        <a:t>이후 조정종결가능</a:t>
                      </a:r>
                      <a:endParaRPr lang="en-US" altLang="ko-KR" sz="1000" dirty="0" smtClean="0"/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ko-KR" altLang="en-US" sz="1000" dirty="0" err="1" smtClean="0"/>
                        <a:t>조정종결</a:t>
                      </a:r>
                      <a:r>
                        <a:rPr lang="en-US" altLang="ko-KR" sz="1000" dirty="0" smtClean="0"/>
                        <a:t>: </a:t>
                      </a:r>
                      <a:r>
                        <a:rPr lang="ko-KR" altLang="en-US" sz="1000" dirty="0" smtClean="0"/>
                        <a:t>성립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err="1" smtClean="0"/>
                        <a:t>불성립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취하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각하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기타 등</a:t>
                      </a:r>
                      <a:endParaRPr lang="en-US" altLang="ko-KR" sz="1000" dirty="0" smtClean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657207"/>
                  </a:ext>
                </a:extLst>
              </a:tr>
            </a:tbl>
          </a:graphicData>
        </a:graphic>
      </p:graphicFrame>
      <p:sp>
        <p:nvSpPr>
          <p:cNvPr id="9" name="타원 8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79060" y="125264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1</a:t>
            </a:r>
            <a:endParaRPr lang="ko-KR" altLang="en-US" sz="1000" b="1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79060" y="406010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2</a:t>
            </a:r>
            <a:endParaRPr lang="ko-KR" altLang="en-US" sz="1000" b="1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79060" y="47413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3</a:t>
            </a:r>
            <a:endParaRPr lang="ko-KR" altLang="en-US" sz="1000" b="1" dirty="0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4399229" y="627082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3</a:t>
            </a:r>
            <a:endParaRPr lang="ko-KR" altLang="en-US" sz="1000" b="1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5368713" y="627082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2</a:t>
            </a:r>
            <a:endParaRPr lang="ko-KR" altLang="en-US" sz="1000" b="1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6512631" y="627082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4</a:t>
            </a:r>
            <a:endParaRPr lang="ko-KR" altLang="en-US" sz="1000" b="1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6332E665-1FD0-40B0-AC5A-87B3E65855EC}"/>
              </a:ext>
            </a:extLst>
          </p:cNvPr>
          <p:cNvSpPr/>
          <p:nvPr/>
        </p:nvSpPr>
        <p:spPr>
          <a:xfrm>
            <a:off x="7656549" y="627082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568076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4601</TotalTime>
  <Words>427</Words>
  <Application>Microsoft Office PowerPoint</Application>
  <PresentationFormat>A3 용지(297x420mm)</PresentationFormat>
  <Paragraphs>228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이진승</cp:lastModifiedBy>
  <cp:revision>122</cp:revision>
  <cp:lastPrinted>2021-07-14T05:06:53Z</cp:lastPrinted>
  <dcterms:created xsi:type="dcterms:W3CDTF">2021-06-22T08:49:59Z</dcterms:created>
  <dcterms:modified xsi:type="dcterms:W3CDTF">2021-09-08T06:50:54Z</dcterms:modified>
</cp:coreProperties>
</file>