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86"/>
  </p:notesMasterIdLst>
  <p:sldIdLst>
    <p:sldId id="257" r:id="rId2"/>
    <p:sldId id="256" r:id="rId3"/>
    <p:sldId id="581" r:id="rId4"/>
    <p:sldId id="677" r:id="rId5"/>
    <p:sldId id="630" r:id="rId6"/>
    <p:sldId id="633" r:id="rId7"/>
    <p:sldId id="631" r:id="rId8"/>
    <p:sldId id="632" r:id="rId9"/>
    <p:sldId id="634" r:id="rId10"/>
    <p:sldId id="635" r:id="rId11"/>
    <p:sldId id="637" r:id="rId12"/>
    <p:sldId id="638" r:id="rId13"/>
    <p:sldId id="582" r:id="rId14"/>
    <p:sldId id="657" r:id="rId15"/>
    <p:sldId id="645" r:id="rId16"/>
    <p:sldId id="612" r:id="rId17"/>
    <p:sldId id="614" r:id="rId18"/>
    <p:sldId id="644" r:id="rId19"/>
    <p:sldId id="619" r:id="rId20"/>
    <p:sldId id="659" r:id="rId21"/>
    <p:sldId id="617" r:id="rId22"/>
    <p:sldId id="660" r:id="rId23"/>
    <p:sldId id="451" r:id="rId24"/>
    <p:sldId id="647" r:id="rId25"/>
    <p:sldId id="525" r:id="rId26"/>
    <p:sldId id="649" r:id="rId27"/>
    <p:sldId id="641" r:id="rId28"/>
    <p:sldId id="650" r:id="rId29"/>
    <p:sldId id="651" r:id="rId30"/>
    <p:sldId id="656" r:id="rId31"/>
    <p:sldId id="652" r:id="rId32"/>
    <p:sldId id="653" r:id="rId33"/>
    <p:sldId id="654" r:id="rId34"/>
    <p:sldId id="527" r:id="rId35"/>
    <p:sldId id="671" r:id="rId36"/>
    <p:sldId id="669" r:id="rId37"/>
    <p:sldId id="670" r:id="rId38"/>
    <p:sldId id="453" r:id="rId39"/>
    <p:sldId id="454" r:id="rId40"/>
    <p:sldId id="528" r:id="rId41"/>
    <p:sldId id="672" r:id="rId42"/>
    <p:sldId id="673" r:id="rId43"/>
    <p:sldId id="674" r:id="rId44"/>
    <p:sldId id="540" r:id="rId45"/>
    <p:sldId id="675" r:id="rId46"/>
    <p:sldId id="532" r:id="rId47"/>
    <p:sldId id="443" r:id="rId48"/>
    <p:sldId id="533" r:id="rId49"/>
    <p:sldId id="534" r:id="rId50"/>
    <p:sldId id="535" r:id="rId51"/>
    <p:sldId id="445" r:id="rId52"/>
    <p:sldId id="626" r:id="rId53"/>
    <p:sldId id="538" r:id="rId54"/>
    <p:sldId id="676" r:id="rId55"/>
    <p:sldId id="579" r:id="rId56"/>
    <p:sldId id="580" r:id="rId57"/>
    <p:sldId id="463" r:id="rId58"/>
    <p:sldId id="464" r:id="rId59"/>
    <p:sldId id="661" r:id="rId60"/>
    <p:sldId id="664" r:id="rId61"/>
    <p:sldId id="665" r:id="rId62"/>
    <p:sldId id="458" r:id="rId63"/>
    <p:sldId id="456" r:id="rId64"/>
    <p:sldId id="457" r:id="rId65"/>
    <p:sldId id="666" r:id="rId66"/>
    <p:sldId id="667" r:id="rId67"/>
    <p:sldId id="668" r:id="rId68"/>
    <p:sldId id="545" r:id="rId69"/>
    <p:sldId id="546" r:id="rId70"/>
    <p:sldId id="547" r:id="rId71"/>
    <p:sldId id="548" r:id="rId72"/>
    <p:sldId id="550" r:id="rId73"/>
    <p:sldId id="553" r:id="rId74"/>
    <p:sldId id="577" r:id="rId75"/>
    <p:sldId id="559" r:id="rId76"/>
    <p:sldId id="562" r:id="rId77"/>
    <p:sldId id="564" r:id="rId78"/>
    <p:sldId id="566" r:id="rId79"/>
    <p:sldId id="585" r:id="rId80"/>
    <p:sldId id="578" r:id="rId81"/>
    <p:sldId id="586" r:id="rId82"/>
    <p:sldId id="570" r:id="rId83"/>
    <p:sldId id="587" r:id="rId84"/>
    <p:sldId id="576" r:id="rId85"/>
  </p:sldIdLst>
  <p:sldSz cx="9906000" cy="6858000" type="A4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  <p:cmAuthor id="3" name="Administrator" initials="A" lastIdx="1" clrIdx="2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EB0B3"/>
    <a:srgbClr val="303132"/>
    <a:srgbClr val="92D050"/>
    <a:srgbClr val="252525"/>
    <a:srgbClr val="FFFFFF"/>
    <a:srgbClr val="EFEFE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8993" autoAdjust="0"/>
  </p:normalViewPr>
  <p:slideViewPr>
    <p:cSldViewPr>
      <p:cViewPr varScale="1">
        <p:scale>
          <a:sx n="102" d="100"/>
          <a:sy n="102" d="100"/>
        </p:scale>
        <p:origin x="1392" y="96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B7A5C23-C6D6-4CE1-8AE6-867FAAD009AC}" type="datetimeFigureOut">
              <a:rPr lang="ko-KR" altLang="en-US" smtClean="0"/>
              <a:pPr/>
              <a:t>2021-08-29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50888"/>
            <a:ext cx="5426075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1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2021.08.05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업무시스템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516"/>
              </p:ext>
            </p:extLst>
          </p:nvPr>
        </p:nvGraphicFramePr>
        <p:xfrm>
          <a:off x="344488" y="1196752"/>
          <a:ext cx="9339365" cy="4342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2021.07.19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>
                <a:latin typeface="+mn-ea"/>
              </a:rPr>
              <a:t>대시보드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288108"/>
              </p:ext>
            </p:extLst>
          </p:nvPr>
        </p:nvGraphicFramePr>
        <p:xfrm>
          <a:off x="7653300" y="4101797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대시보드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업무시스템 대시보드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89A4DA47-12AE-474D-BCEA-232C66EC6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75" y="1268760"/>
            <a:ext cx="7123113" cy="452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오프라인 조정관리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4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조정상태별 정렬기능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신규조정신청 건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/>
        </p:nvGraphicFramePr>
        <p:xfrm>
          <a:off x="182467" y="2026412"/>
          <a:ext cx="7290808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414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270602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97163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21119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5891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21119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저작물종류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07-006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07-005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대리인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07-004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07-003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07-002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07-001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43951" y="54945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825242" y="26775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0526F2-13AF-4EA8-B2B9-5B8A951BA359}"/>
              </a:ext>
            </a:extLst>
          </p:cNvPr>
          <p:cNvSpPr txBox="1"/>
          <p:nvPr/>
        </p:nvSpPr>
        <p:spPr>
          <a:xfrm>
            <a:off x="7043591" y="2078937"/>
            <a:ext cx="2946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▼</a:t>
            </a:r>
            <a:endParaRPr lang="en-US" altLang="ko-KR" sz="1000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E9E10D76-46F6-41D1-9793-769080463028}"/>
              </a:ext>
            </a:extLst>
          </p:cNvPr>
          <p:cNvSpPr/>
          <p:nvPr/>
        </p:nvSpPr>
        <p:spPr>
          <a:xfrm>
            <a:off x="7268558" y="21052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B882438-DDDE-4D24-AF7D-B9535AAFB690}"/>
              </a:ext>
            </a:extLst>
          </p:cNvPr>
          <p:cNvSpPr/>
          <p:nvPr/>
        </p:nvSpPr>
        <p:spPr>
          <a:xfrm>
            <a:off x="1159419" y="1920004"/>
            <a:ext cx="765085" cy="3001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70C1F8B-3D18-427F-B057-7B0F270E640F}"/>
              </a:ext>
            </a:extLst>
          </p:cNvPr>
          <p:cNvSpPr/>
          <p:nvPr/>
        </p:nvSpPr>
        <p:spPr>
          <a:xfrm>
            <a:off x="1064486" y="4937996"/>
            <a:ext cx="92608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FF0000"/>
                </a:solidFill>
                <a:latin typeface="+mn-ea"/>
              </a:rPr>
              <a:t>사건번호 기준</a:t>
            </a:r>
          </a:p>
        </p:txBody>
      </p:sp>
    </p:spTree>
    <p:extLst>
      <p:ext uri="{BB962C8B-B14F-4D97-AF65-F5344CB8AC3E}">
        <p14:creationId xmlns:p14="http://schemas.microsoft.com/office/powerpoint/2010/main" val="132590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D78F5CF-5A3E-47AD-A938-A1E8E8CEE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831354"/>
              </p:ext>
            </p:extLst>
          </p:nvPr>
        </p:nvGraphicFramePr>
        <p:xfrm>
          <a:off x="344973" y="4220104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709730"/>
              </p:ext>
            </p:extLst>
          </p:nvPr>
        </p:nvGraphicFramePr>
        <p:xfrm>
          <a:off x="7653300" y="4101797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대리신청서 업로드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2E38CC-8CD4-44A7-AF74-0CF7484EF372}"/>
              </a:ext>
            </a:extLst>
          </p:cNvPr>
          <p:cNvSpPr txBox="1"/>
          <p:nvPr/>
        </p:nvSpPr>
        <p:spPr>
          <a:xfrm>
            <a:off x="1423824" y="423052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CF455CC-7ECE-492B-A574-7DC12533ABDB}"/>
              </a:ext>
            </a:extLst>
          </p:cNvPr>
          <p:cNvSpPr/>
          <p:nvPr/>
        </p:nvSpPr>
        <p:spPr>
          <a:xfrm>
            <a:off x="1515237" y="45042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D7C0CE-DC53-4F8C-BD0E-06367DA9519D}"/>
              </a:ext>
            </a:extLst>
          </p:cNvPr>
          <p:cNvSpPr txBox="1"/>
          <p:nvPr/>
        </p:nvSpPr>
        <p:spPr>
          <a:xfrm>
            <a:off x="1513554" y="473793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A60014-4397-4014-B22B-C6D3F333F3FA}"/>
              </a:ext>
            </a:extLst>
          </p:cNvPr>
          <p:cNvSpPr txBox="1"/>
          <p:nvPr/>
        </p:nvSpPr>
        <p:spPr>
          <a:xfrm>
            <a:off x="2820145" y="473793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3217A8-52CA-4D77-827F-67BEF9CD1665}"/>
              </a:ext>
            </a:extLst>
          </p:cNvPr>
          <p:cNvSpPr txBox="1"/>
          <p:nvPr/>
        </p:nvSpPr>
        <p:spPr>
          <a:xfrm>
            <a:off x="1514327" y="49388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85B2520-2264-4210-B3F9-0AF3DCBA8918}"/>
              </a:ext>
            </a:extLst>
          </p:cNvPr>
          <p:cNvSpPr/>
          <p:nvPr/>
        </p:nvSpPr>
        <p:spPr>
          <a:xfrm>
            <a:off x="1516403" y="552553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46357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51650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84F2347-BB6B-424F-B26A-B6EC0082C7E9}"/>
              </a:ext>
            </a:extLst>
          </p:cNvPr>
          <p:cNvSpPr/>
          <p:nvPr/>
        </p:nvSpPr>
        <p:spPr>
          <a:xfrm>
            <a:off x="2514002" y="552553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44794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73A5AC6-E735-4BD1-A380-C6E865BFDD82}"/>
              </a:ext>
            </a:extLst>
          </p:cNvPr>
          <p:cNvSpPr/>
          <p:nvPr/>
        </p:nvSpPr>
        <p:spPr>
          <a:xfrm>
            <a:off x="3493503" y="552799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AA79BD9-30B9-4678-9B73-66C29D93A8B5}"/>
              </a:ext>
            </a:extLst>
          </p:cNvPr>
          <p:cNvSpPr/>
          <p:nvPr/>
        </p:nvSpPr>
        <p:spPr>
          <a:xfrm>
            <a:off x="1528149" y="5291295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259067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E65D699-2585-4E10-9827-D9EB8636C9E1}"/>
              </a:ext>
            </a:extLst>
          </p:cNvPr>
          <p:cNvSpPr/>
          <p:nvPr/>
        </p:nvSpPr>
        <p:spPr>
          <a:xfrm>
            <a:off x="3729181" y="5282907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23567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2A81645-540A-42E3-ADC4-6358370BD297}"/>
              </a:ext>
            </a:extLst>
          </p:cNvPr>
          <p:cNvSpPr/>
          <p:nvPr/>
        </p:nvSpPr>
        <p:spPr>
          <a:xfrm>
            <a:off x="2614468" y="5291295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27EEB159-8CD0-470D-A941-D569D7A5C4FD}"/>
              </a:ext>
            </a:extLst>
          </p:cNvPr>
          <p:cNvSpPr/>
          <p:nvPr/>
        </p:nvSpPr>
        <p:spPr>
          <a:xfrm>
            <a:off x="3300344" y="42480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E77F8B-6E86-48BB-958C-01970B05F4E1}"/>
              </a:ext>
            </a:extLst>
          </p:cNvPr>
          <p:cNvSpPr txBox="1"/>
          <p:nvPr/>
        </p:nvSpPr>
        <p:spPr>
          <a:xfrm>
            <a:off x="3641198" y="49484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3748EF0D-D415-4073-A285-DB3CFFE98EAF}"/>
              </a:ext>
            </a:extLst>
          </p:cNvPr>
          <p:cNvSpPr/>
          <p:nvPr/>
        </p:nvSpPr>
        <p:spPr>
          <a:xfrm>
            <a:off x="3717916" y="47704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D668A41B-ED78-4D88-89A4-4165F093E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261905"/>
              </p:ext>
            </p:extLst>
          </p:nvPr>
        </p:nvGraphicFramePr>
        <p:xfrm>
          <a:off x="344973" y="576334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15FE7508-FB88-40EA-ACC1-137FDAE340F7}"/>
              </a:ext>
            </a:extLst>
          </p:cNvPr>
          <p:cNvSpPr txBox="1"/>
          <p:nvPr/>
        </p:nvSpPr>
        <p:spPr>
          <a:xfrm>
            <a:off x="1513554" y="581172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8095FEE-40D1-4978-B761-7B28F9F6DB83}"/>
              </a:ext>
            </a:extLst>
          </p:cNvPr>
          <p:cNvSpPr txBox="1"/>
          <p:nvPr/>
        </p:nvSpPr>
        <p:spPr>
          <a:xfrm>
            <a:off x="2820145" y="581172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1E415B-C574-4A09-8261-0128AA365074}"/>
              </a:ext>
            </a:extLst>
          </p:cNvPr>
          <p:cNvSpPr txBox="1"/>
          <p:nvPr/>
        </p:nvSpPr>
        <p:spPr>
          <a:xfrm>
            <a:off x="1514327" y="602975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EBA43A7-3866-479C-8EE3-B75B00DB94A2}"/>
              </a:ext>
            </a:extLst>
          </p:cNvPr>
          <p:cNvSpPr txBox="1"/>
          <p:nvPr/>
        </p:nvSpPr>
        <p:spPr>
          <a:xfrm>
            <a:off x="3641198" y="603933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DA13CBD5-4F39-4243-839F-9F79EBA5D655}"/>
              </a:ext>
            </a:extLst>
          </p:cNvPr>
          <p:cNvSpPr/>
          <p:nvPr/>
        </p:nvSpPr>
        <p:spPr>
          <a:xfrm>
            <a:off x="3717916" y="58140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FA442DF-FF67-4904-BD17-415FF85CCBAD}"/>
              </a:ext>
            </a:extLst>
          </p:cNvPr>
          <p:cNvSpPr txBox="1"/>
          <p:nvPr/>
        </p:nvSpPr>
        <p:spPr>
          <a:xfrm>
            <a:off x="1420778" y="506144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CDB77BB3-49C3-4B38-A706-50E26CF8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170475"/>
              </p:ext>
            </p:extLst>
          </p:nvPr>
        </p:nvGraphicFramePr>
        <p:xfrm>
          <a:off x="344973" y="1709775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90A058C3-D373-4824-9D45-53276FF72D29}"/>
              </a:ext>
            </a:extLst>
          </p:cNvPr>
          <p:cNvSpPr txBox="1"/>
          <p:nvPr/>
        </p:nvSpPr>
        <p:spPr>
          <a:xfrm>
            <a:off x="1513554" y="253169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846DE6-9E16-42DE-817B-20641FEAEA09}"/>
              </a:ext>
            </a:extLst>
          </p:cNvPr>
          <p:cNvSpPr txBox="1"/>
          <p:nvPr/>
        </p:nvSpPr>
        <p:spPr>
          <a:xfrm>
            <a:off x="2820145" y="253169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C34A4C-D563-46BD-89C3-13BAE96E8AD9}"/>
              </a:ext>
            </a:extLst>
          </p:cNvPr>
          <p:cNvSpPr txBox="1"/>
          <p:nvPr/>
        </p:nvSpPr>
        <p:spPr>
          <a:xfrm>
            <a:off x="1514327" y="274972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4160AA6-F976-4F23-95FE-9D40BAD01622}"/>
              </a:ext>
            </a:extLst>
          </p:cNvPr>
          <p:cNvSpPr/>
          <p:nvPr/>
        </p:nvSpPr>
        <p:spPr>
          <a:xfrm>
            <a:off x="1516403" y="344796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42792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43039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125F402-E67F-4F41-9712-4C1799390FE8}"/>
              </a:ext>
            </a:extLst>
          </p:cNvPr>
          <p:cNvSpPr/>
          <p:nvPr/>
        </p:nvSpPr>
        <p:spPr>
          <a:xfrm>
            <a:off x="2514002" y="344796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43285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32BA836-795F-4C01-929A-422EB7A05953}"/>
              </a:ext>
            </a:extLst>
          </p:cNvPr>
          <p:cNvSpPr/>
          <p:nvPr/>
        </p:nvSpPr>
        <p:spPr>
          <a:xfrm>
            <a:off x="3493503" y="345043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C277028-A998-406E-BD24-81035EB42F99}"/>
              </a:ext>
            </a:extLst>
          </p:cNvPr>
          <p:cNvSpPr/>
          <p:nvPr/>
        </p:nvSpPr>
        <p:spPr>
          <a:xfrm>
            <a:off x="1519603" y="3165019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132791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8F829FE-54CA-457C-8025-A960565229A0}"/>
              </a:ext>
            </a:extLst>
          </p:cNvPr>
          <p:cNvSpPr/>
          <p:nvPr/>
        </p:nvSpPr>
        <p:spPr>
          <a:xfrm>
            <a:off x="3720635" y="3156631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13279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3BE8624-192D-445D-9E4E-3BC80F038AF1}"/>
              </a:ext>
            </a:extLst>
          </p:cNvPr>
          <p:cNvSpPr/>
          <p:nvPr/>
        </p:nvSpPr>
        <p:spPr>
          <a:xfrm>
            <a:off x="2605922" y="3165019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D8E7A1B1-20E3-437B-AC5B-AE25FEFA799D}"/>
              </a:ext>
            </a:extLst>
          </p:cNvPr>
          <p:cNvSpPr/>
          <p:nvPr/>
        </p:nvSpPr>
        <p:spPr>
          <a:xfrm>
            <a:off x="1365129" y="2949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BEB6B4D-AD68-4201-B7A2-BCBA0D27E684}"/>
              </a:ext>
            </a:extLst>
          </p:cNvPr>
          <p:cNvSpPr txBox="1"/>
          <p:nvPr/>
        </p:nvSpPr>
        <p:spPr>
          <a:xfrm>
            <a:off x="3624106" y="27507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40AFDB86-9768-44F0-A2DA-3E87C233B238}"/>
              </a:ext>
            </a:extLst>
          </p:cNvPr>
          <p:cNvSpPr/>
          <p:nvPr/>
        </p:nvSpPr>
        <p:spPr>
          <a:xfrm>
            <a:off x="3624106" y="25039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5C6DE5B-BD10-4393-B8C8-B3B7BE57102A}"/>
              </a:ext>
            </a:extLst>
          </p:cNvPr>
          <p:cNvSpPr txBox="1"/>
          <p:nvPr/>
        </p:nvSpPr>
        <p:spPr>
          <a:xfrm>
            <a:off x="1446416" y="2923570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E5ADC315-C2D0-4634-A7E5-56E9DA46A968}"/>
              </a:ext>
            </a:extLst>
          </p:cNvPr>
          <p:cNvSpPr/>
          <p:nvPr/>
        </p:nvSpPr>
        <p:spPr>
          <a:xfrm>
            <a:off x="1518105" y="177079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D4F3122-1776-4521-9428-B80FAADEC911}"/>
              </a:ext>
            </a:extLst>
          </p:cNvPr>
          <p:cNvSpPr/>
          <p:nvPr/>
        </p:nvSpPr>
        <p:spPr>
          <a:xfrm>
            <a:off x="1513554" y="227486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id="{02EF8D70-D087-41B4-8746-455CD9D77B32}"/>
              </a:ext>
            </a:extLst>
          </p:cNvPr>
          <p:cNvGraphicFramePr>
            <a:graphicFrameLocks noGrp="1"/>
          </p:cNvGraphicFramePr>
          <p:nvPr/>
        </p:nvGraphicFramePr>
        <p:xfrm>
          <a:off x="338406" y="1140039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8F26DE42-756B-4976-A312-70DD71B5DC9D}"/>
              </a:ext>
            </a:extLst>
          </p:cNvPr>
          <p:cNvSpPr txBox="1"/>
          <p:nvPr/>
        </p:nvSpPr>
        <p:spPr>
          <a:xfrm>
            <a:off x="1446416" y="142846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CCBEBBE7-EFCA-4112-B946-894A07F73724}"/>
              </a:ext>
            </a:extLst>
          </p:cNvPr>
          <p:cNvSpPr/>
          <p:nvPr/>
        </p:nvSpPr>
        <p:spPr>
          <a:xfrm>
            <a:off x="4372723" y="149702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7A21DD0-8760-470F-9CFA-DE72C516A9B3}"/>
              </a:ext>
            </a:extLst>
          </p:cNvPr>
          <p:cNvSpPr txBox="1"/>
          <p:nvPr/>
        </p:nvSpPr>
        <p:spPr>
          <a:xfrm>
            <a:off x="1454628" y="11780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6570EE3A-57E9-44E4-AD81-1F9F17757F25}"/>
              </a:ext>
            </a:extLst>
          </p:cNvPr>
          <p:cNvSpPr/>
          <p:nvPr/>
        </p:nvSpPr>
        <p:spPr>
          <a:xfrm>
            <a:off x="2679343" y="11787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E19214-231E-4692-8B24-7C89217B1127}"/>
              </a:ext>
            </a:extLst>
          </p:cNvPr>
          <p:cNvSpPr/>
          <p:nvPr/>
        </p:nvSpPr>
        <p:spPr>
          <a:xfrm>
            <a:off x="372235" y="1673805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2027D-45BF-4407-86A7-C7FDA9586E52}"/>
              </a:ext>
            </a:extLst>
          </p:cNvPr>
          <p:cNvSpPr txBox="1"/>
          <p:nvPr/>
        </p:nvSpPr>
        <p:spPr>
          <a:xfrm>
            <a:off x="6307660" y="1770795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64315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3E8593-70C6-45D9-8229-CC6D042B71B0}"/>
              </a:ext>
            </a:extLst>
          </p:cNvPr>
          <p:cNvSpPr txBox="1"/>
          <p:nvPr/>
        </p:nvSpPr>
        <p:spPr>
          <a:xfrm>
            <a:off x="1485834" y="1958755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98F03A3-0372-4B87-BB2F-D06308F1B4BE}"/>
              </a:ext>
            </a:extLst>
          </p:cNvPr>
          <p:cNvSpPr/>
          <p:nvPr/>
        </p:nvSpPr>
        <p:spPr>
          <a:xfrm>
            <a:off x="4817985" y="1998429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E8044E-EE6C-40CA-9411-92E6CDA9F397}"/>
              </a:ext>
            </a:extLst>
          </p:cNvPr>
          <p:cNvSpPr txBox="1"/>
          <p:nvPr/>
        </p:nvSpPr>
        <p:spPr>
          <a:xfrm>
            <a:off x="1485834" y="3709541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744938"/>
            <a:ext cx="1283386" cy="314065"/>
          </a:xfrm>
          <a:prstGeom prst="rect">
            <a:avLst/>
          </a:prstGeom>
        </p:spPr>
      </p:pic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8B9C6DC8-BAD9-4B99-B091-EEA9A483906C}"/>
              </a:ext>
            </a:extLst>
          </p:cNvPr>
          <p:cNvSpPr/>
          <p:nvPr/>
        </p:nvSpPr>
        <p:spPr>
          <a:xfrm>
            <a:off x="5421174" y="3784795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8254B5FB-3C42-4213-AC5F-B3D0C79B3CB4}"/>
              </a:ext>
            </a:extLst>
          </p:cNvPr>
          <p:cNvSpPr/>
          <p:nvPr/>
        </p:nvSpPr>
        <p:spPr>
          <a:xfrm>
            <a:off x="6344728" y="38151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82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1134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파일 첨부 버튼으로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에 있는 파일을 검색해서 등록한다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드래그앤드롭으로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첨부파일을 첨부한다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등록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88412"/>
              </p:ext>
            </p:extLst>
          </p:nvPr>
        </p:nvGraphicFramePr>
        <p:xfrm>
          <a:off x="499758" y="3368279"/>
          <a:ext cx="6218814" cy="187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70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9875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22493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8206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DE7E055-6C33-47AD-953B-8404C9948EFB}"/>
              </a:ext>
            </a:extLst>
          </p:cNvPr>
          <p:cNvSpPr txBox="1"/>
          <p:nvPr/>
        </p:nvSpPr>
        <p:spPr>
          <a:xfrm>
            <a:off x="1683611" y="3822813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1506E-289D-44B5-8863-93689254D0C8}"/>
              </a:ext>
            </a:extLst>
          </p:cNvPr>
          <p:cNvSpPr txBox="1"/>
          <p:nvPr/>
        </p:nvSpPr>
        <p:spPr>
          <a:xfrm>
            <a:off x="6479806" y="175082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84AB236-E01F-4029-9568-69DCCDC4B928}"/>
              </a:ext>
            </a:extLst>
          </p:cNvPr>
          <p:cNvSpPr/>
          <p:nvPr/>
        </p:nvSpPr>
        <p:spPr>
          <a:xfrm>
            <a:off x="1707767" y="46144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7D87E-CE11-4DB1-AD14-F7EB3BDAE885}"/>
              </a:ext>
            </a:extLst>
          </p:cNvPr>
          <p:cNvSpPr txBox="1"/>
          <p:nvPr/>
        </p:nvSpPr>
        <p:spPr>
          <a:xfrm>
            <a:off x="1712636" y="49150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96EC551-F2C6-412B-A79A-C9F9FD04A641}"/>
              </a:ext>
            </a:extLst>
          </p:cNvPr>
          <p:cNvSpPr/>
          <p:nvPr/>
        </p:nvSpPr>
        <p:spPr>
          <a:xfrm>
            <a:off x="2631321" y="46448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E01A4FE4-CA9B-4BC2-BA67-349C096B2909}"/>
              </a:ext>
            </a:extLst>
          </p:cNvPr>
          <p:cNvSpPr/>
          <p:nvPr/>
        </p:nvSpPr>
        <p:spPr>
          <a:xfrm>
            <a:off x="3265375" y="49709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A30ADE4-1158-4D28-ABA8-0EECA708362C}"/>
              </a:ext>
            </a:extLst>
          </p:cNvPr>
          <p:cNvSpPr/>
          <p:nvPr/>
        </p:nvSpPr>
        <p:spPr>
          <a:xfrm>
            <a:off x="5693508" y="5498832"/>
            <a:ext cx="94975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58E1123D-26B3-4A3F-9504-57913F3125BF}"/>
              </a:ext>
            </a:extLst>
          </p:cNvPr>
          <p:cNvSpPr/>
          <p:nvPr/>
        </p:nvSpPr>
        <p:spPr>
          <a:xfrm>
            <a:off x="6530629" y="5583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865453F-3C95-41BF-ADD4-B7281E12A8A4}"/>
              </a:ext>
            </a:extLst>
          </p:cNvPr>
          <p:cNvSpPr txBox="1"/>
          <p:nvPr/>
        </p:nvSpPr>
        <p:spPr>
          <a:xfrm>
            <a:off x="563560" y="4302567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9A34EA5-7E5E-4E5A-934A-6C1A5082C3EC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2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329381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9B9D2FB-6DC5-4163-A959-ED703D3B8EB4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30E9332-D499-4D97-867B-FCD650627ED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DC13B075-F7E9-4FD1-B7C5-8A0FF6B3C37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BB13E6CC-147E-4121-9A25-3D6D40884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63673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AA7B6BF9-4063-4E48-B7CB-EFAD31B42076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2350E3-1417-478E-A442-7C6B4F0A085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89C09B-D531-4A9F-8088-A01F798FEDF3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188F52-77BF-43D2-B7E1-344E1D90DB26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9" name="표 68">
            <a:extLst>
              <a:ext uri="{FF2B5EF4-FFF2-40B4-BE49-F238E27FC236}">
                <a16:creationId xmlns:a16="http://schemas.microsoft.com/office/drawing/2014/main" id="{44FB5FDD-785D-4923-80CF-9836BCF31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52174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F6347B7C-4AFB-46B2-8F3B-480F5679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765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317813D2-823F-4736-B9A2-5190F54C508E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9FC2EE5-7B4D-40C5-A6D4-628C2A461AC1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B3E18594-2FDE-4EF4-9A59-C850C52A695F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E9FC3631-A9E9-49BE-A7BC-7F6285AD7672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84BC3D-ED23-4F82-ACE4-117E95871BE5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343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77677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팝업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상세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30441"/>
              </p:ext>
            </p:extLst>
          </p:nvPr>
        </p:nvGraphicFramePr>
        <p:xfrm>
          <a:off x="666981" y="1321091"/>
          <a:ext cx="6218814" cy="175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112272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F37AB12-1E77-41BD-95F9-23D88A4AE685}"/>
              </a:ext>
            </a:extLst>
          </p:cNvPr>
          <p:cNvSpPr/>
          <p:nvPr/>
        </p:nvSpPr>
        <p:spPr>
          <a:xfrm>
            <a:off x="6824172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203464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79A10F45-6773-43FA-8EA2-EBF0EEFC281F}"/>
              </a:ext>
            </a:extLst>
          </p:cNvPr>
          <p:cNvSpPr/>
          <p:nvPr/>
        </p:nvSpPr>
        <p:spPr>
          <a:xfrm>
            <a:off x="5915364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9B29460E-F578-4C91-981F-35F165F83378}"/>
              </a:ext>
            </a:extLst>
          </p:cNvPr>
          <p:cNvSpPr/>
          <p:nvPr/>
        </p:nvSpPr>
        <p:spPr>
          <a:xfrm>
            <a:off x="4245957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A37A91C4-06B8-473A-97FC-7CCF3643922E}"/>
              </a:ext>
            </a:extLst>
          </p:cNvPr>
          <p:cNvSpPr/>
          <p:nvPr/>
        </p:nvSpPr>
        <p:spPr>
          <a:xfrm>
            <a:off x="4957857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BABE6805-7C1E-46A0-8B22-13182F0CAB79}"/>
              </a:ext>
            </a:extLst>
          </p:cNvPr>
          <p:cNvSpPr/>
          <p:nvPr/>
        </p:nvSpPr>
        <p:spPr>
          <a:xfrm>
            <a:off x="4511565" y="2636051"/>
            <a:ext cx="2522521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382317D3-72FD-4565-A625-1BA8A6E5FEF0}"/>
              </a:ext>
            </a:extLst>
          </p:cNvPr>
          <p:cNvSpPr/>
          <p:nvPr/>
        </p:nvSpPr>
        <p:spPr>
          <a:xfrm>
            <a:off x="4512260" y="2850382"/>
            <a:ext cx="2522521" cy="6686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7DD74CF-FE4D-460B-8847-4B796C709799}"/>
              </a:ext>
            </a:extLst>
          </p:cNvPr>
          <p:cNvSpPr txBox="1"/>
          <p:nvPr/>
        </p:nvSpPr>
        <p:spPr>
          <a:xfrm>
            <a:off x="6769093" y="259104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60" name="사각형: 둥근 모서리 159">
            <a:extLst>
              <a:ext uri="{FF2B5EF4-FFF2-40B4-BE49-F238E27FC236}">
                <a16:creationId xmlns:a16="http://schemas.microsoft.com/office/drawing/2014/main" id="{0E78B770-1B2E-4529-96B6-C0C0F3048E43}"/>
              </a:ext>
            </a:extLst>
          </p:cNvPr>
          <p:cNvSpPr/>
          <p:nvPr/>
        </p:nvSpPr>
        <p:spPr>
          <a:xfrm>
            <a:off x="5142896" y="32058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D868B535-DF3E-415E-AFFE-D53ABCD9DBB4}"/>
              </a:ext>
            </a:extLst>
          </p:cNvPr>
          <p:cNvSpPr/>
          <p:nvPr/>
        </p:nvSpPr>
        <p:spPr>
          <a:xfrm>
            <a:off x="5849817" y="32036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id="{D1EABE39-D181-4BF6-B62F-CBA68339CB00}"/>
              </a:ext>
            </a:extLst>
          </p:cNvPr>
          <p:cNvSpPr/>
          <p:nvPr/>
        </p:nvSpPr>
        <p:spPr>
          <a:xfrm>
            <a:off x="5147629" y="31874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E3F6940F-A34F-4637-A062-461E1617427E}"/>
              </a:ext>
            </a:extLst>
          </p:cNvPr>
          <p:cNvCxnSpPr>
            <a:cxnSpLocks/>
            <a:stCxn id="153" idx="0"/>
            <a:endCxn id="158" idx="1"/>
          </p:cNvCxnSpPr>
          <p:nvPr/>
        </p:nvCxnSpPr>
        <p:spPr>
          <a:xfrm rot="16200000" flipV="1">
            <a:off x="4415821" y="3281135"/>
            <a:ext cx="1296560" cy="1103681"/>
          </a:xfrm>
          <a:prstGeom prst="bentConnector4">
            <a:avLst>
              <a:gd name="adj1" fmla="val 37108"/>
              <a:gd name="adj2" fmla="val 12071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A86BBB5-1294-431F-9874-028723D2E9FA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21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32646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 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첨부파일 검색 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55023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C6D8C6E1-08AA-4EE8-84EF-6E6609DB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13769"/>
              </p:ext>
            </p:extLst>
          </p:nvPr>
        </p:nvGraphicFramePr>
        <p:xfrm>
          <a:off x="344973" y="4157116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427EE0A2-6C35-4007-BA93-689844D1A8D2}"/>
              </a:ext>
            </a:extLst>
          </p:cNvPr>
          <p:cNvSpPr txBox="1"/>
          <p:nvPr/>
        </p:nvSpPr>
        <p:spPr>
          <a:xfrm>
            <a:off x="1423824" y="41675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8948BB82-D041-4EEA-B4B5-BF2465D7AFFC}"/>
              </a:ext>
            </a:extLst>
          </p:cNvPr>
          <p:cNvSpPr/>
          <p:nvPr/>
        </p:nvSpPr>
        <p:spPr>
          <a:xfrm>
            <a:off x="1515237" y="444130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35D04D8-5672-4F1F-936F-6023F776845A}"/>
              </a:ext>
            </a:extLst>
          </p:cNvPr>
          <p:cNvSpPr txBox="1"/>
          <p:nvPr/>
        </p:nvSpPr>
        <p:spPr>
          <a:xfrm>
            <a:off x="1513554" y="467495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12222</a:t>
            </a:r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106F3F3-732C-4F49-A387-37F40D96B193}"/>
              </a:ext>
            </a:extLst>
          </p:cNvPr>
          <p:cNvSpPr txBox="1"/>
          <p:nvPr/>
        </p:nvSpPr>
        <p:spPr>
          <a:xfrm>
            <a:off x="2820145" y="467494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6256788-067B-4BB2-AEC0-F8D92D3E97F0}"/>
              </a:ext>
            </a:extLst>
          </p:cNvPr>
          <p:cNvSpPr txBox="1"/>
          <p:nvPr/>
        </p:nvSpPr>
        <p:spPr>
          <a:xfrm>
            <a:off x="1514327" y="487588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0EA6693F-98A8-4CDA-BBF0-663293592839}"/>
              </a:ext>
            </a:extLst>
          </p:cNvPr>
          <p:cNvSpPr/>
          <p:nvPr/>
        </p:nvSpPr>
        <p:spPr>
          <a:xfrm>
            <a:off x="1516403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358845C9-4BCD-4453-9809-81320126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4005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E73D837D-11A8-46D4-9A3C-F13BF96EA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45351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C7B6BB4B-C785-4927-9CD3-D9777BAC3A14}"/>
              </a:ext>
            </a:extLst>
          </p:cNvPr>
          <p:cNvSpPr/>
          <p:nvPr/>
        </p:nvSpPr>
        <p:spPr>
          <a:xfrm>
            <a:off x="2514002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9F087740-CAF1-4204-B81C-B5C8AD87B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38495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6FC8185F-6A1E-4686-BE0B-B57AD32E1AAB}"/>
              </a:ext>
            </a:extLst>
          </p:cNvPr>
          <p:cNvSpPr/>
          <p:nvPr/>
        </p:nvSpPr>
        <p:spPr>
          <a:xfrm>
            <a:off x="3493503" y="546500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F925DBB9-9270-43D1-A107-A476E7D393FC}"/>
              </a:ext>
            </a:extLst>
          </p:cNvPr>
          <p:cNvSpPr/>
          <p:nvPr/>
        </p:nvSpPr>
        <p:spPr>
          <a:xfrm>
            <a:off x="1528149" y="52283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err="1">
                <a:solidFill>
                  <a:schemeClr val="tx1"/>
                </a:solidFill>
              </a:rPr>
              <a:t>ardad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65134C-D1A2-46F6-B9A8-DE44B3094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1960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E4405770-87B3-4CFE-B604-D31F1D02F1BD}"/>
              </a:ext>
            </a:extLst>
          </p:cNvPr>
          <p:cNvSpPr/>
          <p:nvPr/>
        </p:nvSpPr>
        <p:spPr>
          <a:xfrm>
            <a:off x="3729181" y="52199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20D7757E-C9E1-4922-AE5C-64E7F39D6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17268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A3D8A7BE-CBE8-4C98-B2CD-ADE1BD436613}"/>
              </a:ext>
            </a:extLst>
          </p:cNvPr>
          <p:cNvSpPr/>
          <p:nvPr/>
        </p:nvSpPr>
        <p:spPr>
          <a:xfrm>
            <a:off x="2614468" y="52283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naver.com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3A458E3B-9CEB-4013-8B09-77FAF6F45C3E}"/>
              </a:ext>
            </a:extLst>
          </p:cNvPr>
          <p:cNvSpPr/>
          <p:nvPr/>
        </p:nvSpPr>
        <p:spPr>
          <a:xfrm>
            <a:off x="3300344" y="41850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ED4F548-9D96-40F4-8F2F-C32FC8AB41E4}"/>
              </a:ext>
            </a:extLst>
          </p:cNvPr>
          <p:cNvSpPr txBox="1"/>
          <p:nvPr/>
        </p:nvSpPr>
        <p:spPr>
          <a:xfrm>
            <a:off x="3641198" y="488545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33-3</a:t>
            </a:r>
            <a:endParaRPr lang="ko-KR" altLang="en-US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043AEB0A-4CA7-4F26-9136-E25CACC7E5A5}"/>
              </a:ext>
            </a:extLst>
          </p:cNvPr>
          <p:cNvSpPr/>
          <p:nvPr/>
        </p:nvSpPr>
        <p:spPr>
          <a:xfrm>
            <a:off x="3717916" y="47074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E010B408-9918-45D8-AA48-7AEDBB2F6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581504"/>
              </p:ext>
            </p:extLst>
          </p:nvPr>
        </p:nvGraphicFramePr>
        <p:xfrm>
          <a:off x="344973" y="5700360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:a16="http://schemas.microsoft.com/office/drawing/2014/main" id="{DA6C6B71-A3B2-4616-AE7F-E1CCE631FDF2}"/>
              </a:ext>
            </a:extLst>
          </p:cNvPr>
          <p:cNvSpPr txBox="1"/>
          <p:nvPr/>
        </p:nvSpPr>
        <p:spPr>
          <a:xfrm>
            <a:off x="1513554" y="574874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43E806D-A258-4BD7-BFAB-9DA476C9AEE2}"/>
              </a:ext>
            </a:extLst>
          </p:cNvPr>
          <p:cNvSpPr txBox="1"/>
          <p:nvPr/>
        </p:nvSpPr>
        <p:spPr>
          <a:xfrm>
            <a:off x="2820145" y="574874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386A66C-32F5-458D-9B56-D1B5A4B413EB}"/>
              </a:ext>
            </a:extLst>
          </p:cNvPr>
          <p:cNvSpPr txBox="1"/>
          <p:nvPr/>
        </p:nvSpPr>
        <p:spPr>
          <a:xfrm>
            <a:off x="1514327" y="596676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255DE1E-6380-48B0-A8FE-B373C83A6F95}"/>
              </a:ext>
            </a:extLst>
          </p:cNvPr>
          <p:cNvSpPr txBox="1"/>
          <p:nvPr/>
        </p:nvSpPr>
        <p:spPr>
          <a:xfrm>
            <a:off x="3641198" y="597634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23C2B884-4917-4C2F-9E23-0803B3C0B7B7}"/>
              </a:ext>
            </a:extLst>
          </p:cNvPr>
          <p:cNvSpPr/>
          <p:nvPr/>
        </p:nvSpPr>
        <p:spPr>
          <a:xfrm>
            <a:off x="3717916" y="5751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977E99A-FDC8-4A05-A023-012D1D619C52}"/>
              </a:ext>
            </a:extLst>
          </p:cNvPr>
          <p:cNvSpPr txBox="1"/>
          <p:nvPr/>
        </p:nvSpPr>
        <p:spPr>
          <a:xfrm>
            <a:off x="1420778" y="4998453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83272"/>
              </p:ext>
            </p:extLst>
          </p:nvPr>
        </p:nvGraphicFramePr>
        <p:xfrm>
          <a:off x="344973" y="1646787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132" name="TextBox 131">
            <a:extLst>
              <a:ext uri="{FF2B5EF4-FFF2-40B4-BE49-F238E27FC236}">
                <a16:creationId xmlns:a16="http://schemas.microsoft.com/office/drawing/2014/main" id="{48CD80BD-E314-4751-AF4C-C7F0A49DEC7A}"/>
              </a:ext>
            </a:extLst>
          </p:cNvPr>
          <p:cNvSpPr txBox="1"/>
          <p:nvPr/>
        </p:nvSpPr>
        <p:spPr>
          <a:xfrm>
            <a:off x="1513554" y="24687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ADE50F4-55A6-424D-8793-C52CC78A9061}"/>
              </a:ext>
            </a:extLst>
          </p:cNvPr>
          <p:cNvSpPr txBox="1"/>
          <p:nvPr/>
        </p:nvSpPr>
        <p:spPr>
          <a:xfrm>
            <a:off x="2820145" y="24687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3F9C16B-6D29-44E4-AEA9-360FC5675D51}"/>
              </a:ext>
            </a:extLst>
          </p:cNvPr>
          <p:cNvSpPr txBox="1"/>
          <p:nvPr/>
        </p:nvSpPr>
        <p:spPr>
          <a:xfrm>
            <a:off x="1514327" y="268673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9ED27181-FB44-4F1B-9B71-6EBE75FC2AF5}"/>
              </a:ext>
            </a:extLst>
          </p:cNvPr>
          <p:cNvSpPr/>
          <p:nvPr/>
        </p:nvSpPr>
        <p:spPr>
          <a:xfrm>
            <a:off x="1516403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Rectangle 124">
            <a:extLst>
              <a:ext uri="{FF2B5EF4-FFF2-40B4-BE49-F238E27FC236}">
                <a16:creationId xmlns:a16="http://schemas.microsoft.com/office/drawing/2014/main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3649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37" name="Rectangle 124">
            <a:extLst>
              <a:ext uri="{FF2B5EF4-FFF2-40B4-BE49-F238E27FC236}">
                <a16:creationId xmlns:a16="http://schemas.microsoft.com/office/drawing/2014/main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3674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F41BA104-3C0B-473E-B284-4CB9D01BC5E7}"/>
              </a:ext>
            </a:extLst>
          </p:cNvPr>
          <p:cNvSpPr/>
          <p:nvPr/>
        </p:nvSpPr>
        <p:spPr>
          <a:xfrm>
            <a:off x="2514002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9" name="Rectangle 124">
            <a:extLst>
              <a:ext uri="{FF2B5EF4-FFF2-40B4-BE49-F238E27FC236}">
                <a16:creationId xmlns:a16="http://schemas.microsoft.com/office/drawing/2014/main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3698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2E0880B2-2FC4-458E-AC54-B77ADA9BB0F5}"/>
              </a:ext>
            </a:extLst>
          </p:cNvPr>
          <p:cNvSpPr/>
          <p:nvPr/>
        </p:nvSpPr>
        <p:spPr>
          <a:xfrm>
            <a:off x="3493503" y="3387442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6AC8E0EE-0971-428D-A757-768D75F3E792}"/>
              </a:ext>
            </a:extLst>
          </p:cNvPr>
          <p:cNvSpPr/>
          <p:nvPr/>
        </p:nvSpPr>
        <p:spPr>
          <a:xfrm>
            <a:off x="1519603" y="3102031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2" name="Rectangle 124">
            <a:extLst>
              <a:ext uri="{FF2B5EF4-FFF2-40B4-BE49-F238E27FC236}">
                <a16:creationId xmlns:a16="http://schemas.microsoft.com/office/drawing/2014/main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069803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BD3244E5-6A5B-4817-A324-7EB52C862F0A}"/>
              </a:ext>
            </a:extLst>
          </p:cNvPr>
          <p:cNvSpPr/>
          <p:nvPr/>
        </p:nvSpPr>
        <p:spPr>
          <a:xfrm>
            <a:off x="3720635" y="3093643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44" name="Rectangle 124">
            <a:extLst>
              <a:ext uri="{FF2B5EF4-FFF2-40B4-BE49-F238E27FC236}">
                <a16:creationId xmlns:a16="http://schemas.microsoft.com/office/drawing/2014/main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06980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47A5B42B-62B1-415D-8DD6-95DEE9466BE6}"/>
              </a:ext>
            </a:extLst>
          </p:cNvPr>
          <p:cNvSpPr/>
          <p:nvPr/>
        </p:nvSpPr>
        <p:spPr>
          <a:xfrm>
            <a:off x="2605922" y="310203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6" name="타원 145">
            <a:extLst>
              <a:ext uri="{FF2B5EF4-FFF2-40B4-BE49-F238E27FC236}">
                <a16:creationId xmlns:a16="http://schemas.microsoft.com/office/drawing/2014/main" id="{699BE803-E31A-44CD-930C-DF467A37F6B7}"/>
              </a:ext>
            </a:extLst>
          </p:cNvPr>
          <p:cNvSpPr/>
          <p:nvPr/>
        </p:nvSpPr>
        <p:spPr>
          <a:xfrm>
            <a:off x="1365129" y="28861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2446D373-F4F0-448C-B0AE-7086424E0801}"/>
              </a:ext>
            </a:extLst>
          </p:cNvPr>
          <p:cNvSpPr txBox="1"/>
          <p:nvPr/>
        </p:nvSpPr>
        <p:spPr>
          <a:xfrm>
            <a:off x="3624106" y="268776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B8756BC1-886C-488B-A07B-B0F5F7F18130}"/>
              </a:ext>
            </a:extLst>
          </p:cNvPr>
          <p:cNvSpPr/>
          <p:nvPr/>
        </p:nvSpPr>
        <p:spPr>
          <a:xfrm>
            <a:off x="3624106" y="24409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6F0DDC7-63D3-4860-B47D-AC16DFE3A351}"/>
              </a:ext>
            </a:extLst>
          </p:cNvPr>
          <p:cNvSpPr txBox="1"/>
          <p:nvPr/>
        </p:nvSpPr>
        <p:spPr>
          <a:xfrm>
            <a:off x="1446416" y="286058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22DC4FEB-5A69-4EEF-90F3-6D810E22A76A}"/>
              </a:ext>
            </a:extLst>
          </p:cNvPr>
          <p:cNvSpPr/>
          <p:nvPr/>
        </p:nvSpPr>
        <p:spPr>
          <a:xfrm>
            <a:off x="1518105" y="170780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430FBFEB-0358-40BA-B1B4-E28BE74F4B85}"/>
              </a:ext>
            </a:extLst>
          </p:cNvPr>
          <p:cNvSpPr/>
          <p:nvPr/>
        </p:nvSpPr>
        <p:spPr>
          <a:xfrm>
            <a:off x="1513554" y="22118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graphicFrame>
        <p:nvGraphicFramePr>
          <p:cNvPr id="152" name="표 151">
            <a:extLst>
              <a:ext uri="{FF2B5EF4-FFF2-40B4-BE49-F238E27FC236}">
                <a16:creationId xmlns:a16="http://schemas.microsoft.com/office/drawing/2014/main" id="{85D4D6D7-F378-4681-80EE-49FAD3E91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74738"/>
              </p:ext>
            </p:extLst>
          </p:nvPr>
        </p:nvGraphicFramePr>
        <p:xfrm>
          <a:off x="338406" y="1077051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53" name="TextBox 152">
            <a:extLst>
              <a:ext uri="{FF2B5EF4-FFF2-40B4-BE49-F238E27FC236}">
                <a16:creationId xmlns:a16="http://schemas.microsoft.com/office/drawing/2014/main" id="{ED60C0B0-9CBB-4445-A28B-5BE363C77E7E}"/>
              </a:ext>
            </a:extLst>
          </p:cNvPr>
          <p:cNvSpPr txBox="1"/>
          <p:nvPr/>
        </p:nvSpPr>
        <p:spPr>
          <a:xfrm>
            <a:off x="1446416" y="13654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DA3F765B-5410-4590-9F77-46346F896A00}"/>
              </a:ext>
            </a:extLst>
          </p:cNvPr>
          <p:cNvSpPr/>
          <p:nvPr/>
        </p:nvSpPr>
        <p:spPr>
          <a:xfrm>
            <a:off x="3742896" y="1382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2B31F46-6736-477F-80D9-F86C9FA0F6F7}"/>
              </a:ext>
            </a:extLst>
          </p:cNvPr>
          <p:cNvSpPr txBox="1"/>
          <p:nvPr/>
        </p:nvSpPr>
        <p:spPr>
          <a:xfrm>
            <a:off x="1454628" y="111505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B9956C1C-DB8E-4DC6-B6CA-8A7382A1FF13}"/>
              </a:ext>
            </a:extLst>
          </p:cNvPr>
          <p:cNvSpPr/>
          <p:nvPr/>
        </p:nvSpPr>
        <p:spPr>
          <a:xfrm>
            <a:off x="2679343" y="11157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D88E142C-36C0-4717-B68B-B497018E4437}"/>
              </a:ext>
            </a:extLst>
          </p:cNvPr>
          <p:cNvSpPr/>
          <p:nvPr/>
        </p:nvSpPr>
        <p:spPr>
          <a:xfrm>
            <a:off x="239402" y="159527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F354E04-DAA5-4A9C-A5A7-CDB6C08DC72E}"/>
              </a:ext>
            </a:extLst>
          </p:cNvPr>
          <p:cNvSpPr txBox="1"/>
          <p:nvPr/>
        </p:nvSpPr>
        <p:spPr>
          <a:xfrm>
            <a:off x="6307660" y="1707807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7EE38FF7-8094-4CDE-BCDD-DD28C6A1C665}"/>
              </a:ext>
            </a:extLst>
          </p:cNvPr>
          <p:cNvSpPr txBox="1"/>
          <p:nvPr/>
        </p:nvSpPr>
        <p:spPr>
          <a:xfrm>
            <a:off x="1485834" y="1895767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A8CFB8C0-2EB8-4F43-B73D-1F79D4FCACFB}"/>
              </a:ext>
            </a:extLst>
          </p:cNvPr>
          <p:cNvSpPr/>
          <p:nvPr/>
        </p:nvSpPr>
        <p:spPr>
          <a:xfrm>
            <a:off x="4817985" y="193544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168B1C5-AA2E-4437-8622-316F2AC66738}"/>
              </a:ext>
            </a:extLst>
          </p:cNvPr>
          <p:cNvSpPr txBox="1"/>
          <p:nvPr/>
        </p:nvSpPr>
        <p:spPr>
          <a:xfrm>
            <a:off x="1485834" y="3646553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62" name="그림 161">
            <a:extLst>
              <a:ext uri="{FF2B5EF4-FFF2-40B4-BE49-F238E27FC236}">
                <a16:creationId xmlns:a16="http://schemas.microsoft.com/office/drawing/2014/main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681950"/>
            <a:ext cx="1283386" cy="314065"/>
          </a:xfrm>
          <a:prstGeom prst="rect">
            <a:avLst/>
          </a:prstGeom>
        </p:spPr>
      </p:pic>
      <p:sp>
        <p:nvSpPr>
          <p:cNvPr id="163" name="사각형: 둥근 모서리 162">
            <a:extLst>
              <a:ext uri="{FF2B5EF4-FFF2-40B4-BE49-F238E27FC236}">
                <a16:creationId xmlns:a16="http://schemas.microsoft.com/office/drawing/2014/main" id="{B5275FF2-6AEB-4C21-B8CA-0E45ED2334DC}"/>
              </a:ext>
            </a:extLst>
          </p:cNvPr>
          <p:cNvSpPr/>
          <p:nvPr/>
        </p:nvSpPr>
        <p:spPr>
          <a:xfrm>
            <a:off x="5421174" y="3721807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2F1E2D8B-DB21-4F5B-AF04-D0823D610E85}"/>
              </a:ext>
            </a:extLst>
          </p:cNvPr>
          <p:cNvSpPr/>
          <p:nvPr/>
        </p:nvSpPr>
        <p:spPr>
          <a:xfrm>
            <a:off x="6344728" y="3752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3624539-068F-4726-A3E8-238FABA19529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608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1167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 수정을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클릭해서 목록페이지로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23886"/>
              </p:ext>
            </p:extLst>
          </p:nvPr>
        </p:nvGraphicFramePr>
        <p:xfrm>
          <a:off x="499758" y="3368278"/>
          <a:ext cx="6218814" cy="2204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0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8352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3894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DE7E055-6C33-47AD-953B-8404C9948EFB}"/>
              </a:ext>
            </a:extLst>
          </p:cNvPr>
          <p:cNvSpPr txBox="1"/>
          <p:nvPr/>
        </p:nvSpPr>
        <p:spPr>
          <a:xfrm>
            <a:off x="1711979" y="3764534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▼</a:t>
            </a:r>
            <a:endParaRPr lang="en-US" altLang="ko-KR" sz="900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1C4512F1-897C-422E-8E9E-59F1C10D74EA}"/>
              </a:ext>
            </a:extLst>
          </p:cNvPr>
          <p:cNvSpPr/>
          <p:nvPr/>
        </p:nvSpPr>
        <p:spPr>
          <a:xfrm>
            <a:off x="2528090" y="34411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BF1332DB-DCA6-4AE4-9D7E-D0024FBDBD87}"/>
              </a:ext>
            </a:extLst>
          </p:cNvPr>
          <p:cNvSpPr/>
          <p:nvPr/>
        </p:nvSpPr>
        <p:spPr>
          <a:xfrm>
            <a:off x="1663571" y="38746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84AB236-E01F-4029-9568-69DCCDC4B928}"/>
              </a:ext>
            </a:extLst>
          </p:cNvPr>
          <p:cNvSpPr/>
          <p:nvPr/>
        </p:nvSpPr>
        <p:spPr>
          <a:xfrm>
            <a:off x="1748247" y="481136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7D87E-CE11-4DB1-AD14-F7EB3BDAE885}"/>
              </a:ext>
            </a:extLst>
          </p:cNvPr>
          <p:cNvSpPr txBox="1"/>
          <p:nvPr/>
        </p:nvSpPr>
        <p:spPr>
          <a:xfrm>
            <a:off x="1753116" y="511202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96EC551-F2C6-412B-A79A-C9F9FD04A641}"/>
              </a:ext>
            </a:extLst>
          </p:cNvPr>
          <p:cNvSpPr/>
          <p:nvPr/>
        </p:nvSpPr>
        <p:spPr>
          <a:xfrm>
            <a:off x="2616381" y="48690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E01A4FE4-CA9B-4BC2-BA67-349C096B2909}"/>
              </a:ext>
            </a:extLst>
          </p:cNvPr>
          <p:cNvSpPr/>
          <p:nvPr/>
        </p:nvSpPr>
        <p:spPr>
          <a:xfrm>
            <a:off x="3250435" y="5195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A30ADE4-1158-4D28-ABA8-0EECA708362C}"/>
              </a:ext>
            </a:extLst>
          </p:cNvPr>
          <p:cNvSpPr/>
          <p:nvPr/>
        </p:nvSpPr>
        <p:spPr>
          <a:xfrm>
            <a:off x="4417976" y="5911232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58E1123D-26B3-4A3F-9504-57913F3125BF}"/>
              </a:ext>
            </a:extLst>
          </p:cNvPr>
          <p:cNvSpPr/>
          <p:nvPr/>
        </p:nvSpPr>
        <p:spPr>
          <a:xfrm>
            <a:off x="5375385" y="59962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C64224EB-D857-495F-8EC1-3296567FA6E3}"/>
              </a:ext>
            </a:extLst>
          </p:cNvPr>
          <p:cNvSpPr/>
          <p:nvPr/>
        </p:nvSpPr>
        <p:spPr>
          <a:xfrm>
            <a:off x="5648524" y="5904275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B6A041B4-9BB9-41D0-BF7B-AD772803D7DB}"/>
              </a:ext>
            </a:extLst>
          </p:cNvPr>
          <p:cNvSpPr/>
          <p:nvPr/>
        </p:nvSpPr>
        <p:spPr>
          <a:xfrm>
            <a:off x="6605933" y="59892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0614BB0-941D-4E0C-BB7A-CF6D5C257268}"/>
              </a:ext>
            </a:extLst>
          </p:cNvPr>
          <p:cNvSpPr txBox="1"/>
          <p:nvPr/>
        </p:nvSpPr>
        <p:spPr>
          <a:xfrm>
            <a:off x="608507" y="4229288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1506E-289D-44B5-8863-93689254D0C8}"/>
              </a:ext>
            </a:extLst>
          </p:cNvPr>
          <p:cNvSpPr txBox="1"/>
          <p:nvPr/>
        </p:nvSpPr>
        <p:spPr>
          <a:xfrm>
            <a:off x="5418500" y="3399775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12252AD-BEB1-49D4-BAE2-4D35A5495B33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988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전자조정신청관리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044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530848"/>
              </p:ext>
            </p:extLst>
          </p:nvPr>
        </p:nvGraphicFramePr>
        <p:xfrm>
          <a:off x="7653300" y="3790430"/>
          <a:ext cx="2160240" cy="278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링크를 클릭하면 보완요청 정보를 볼 수 있는 팝업으로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민원인이 제출한 조정신청 건에 대해서 수정을 요청하면 상태가 변경되고 수정요청 링크를 클릭하면 수정요청을 승인하는 팝업으로 이동한다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조정신청 건을 선택해서 일괄납부요청 버튼을 클릭하면 여러 건의 납부요청을 진행하는 팝업으로 이동한다</a:t>
                      </a:r>
                      <a:r>
                        <a:rPr lang="en-US" altLang="ko-KR" sz="800" dirty="0"/>
                        <a:t>.</a:t>
                      </a:r>
                      <a:r>
                        <a:rPr lang="ko-KR" altLang="en-US" sz="800" dirty="0"/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전자조정신청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34956"/>
              </p:ext>
            </p:extLst>
          </p:nvPr>
        </p:nvGraphicFramePr>
        <p:xfrm>
          <a:off x="182468" y="2026412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372279" y="56088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5216E2FC-0907-4637-9743-BDF152AB5406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4944795-9495-4A47-97FA-72965D20A836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DAC4D80-FCE3-42F1-97D2-9221E1E65AC1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3ACFD4A-D9FF-43C7-B46C-9EEE4F11360A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140" name="타원 139">
            <a:extLst>
              <a:ext uri="{FF2B5EF4-FFF2-40B4-BE49-F238E27FC236}">
                <a16:creationId xmlns:a16="http://schemas.microsoft.com/office/drawing/2014/main" id="{CBC33CA9-440A-4169-9785-D4319D9EB314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52176F7-4975-462D-B33B-B76414CA3AD4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0327874-A93F-4CC3-A0FB-F0A1B3A4E384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DA73B7ED-3580-43CD-AFE0-2A04295DBD7E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CD29B496-C041-4F37-AE1A-EA444397B6D3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B085F5-3376-4C30-B1F2-8AEE5B15169E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5BC2F86-32E3-4FF3-9CD6-70FD2B7A804E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99B08B1-D992-42C5-BE11-E1030AC7D65A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30A929A5-385A-4CDF-9A65-5989F949AD91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87FA4B67-50EA-4D0F-ABFC-11B7024296F6}"/>
              </a:ext>
            </a:extLst>
          </p:cNvPr>
          <p:cNvSpPr/>
          <p:nvPr/>
        </p:nvSpPr>
        <p:spPr>
          <a:xfrm>
            <a:off x="7046747" y="36321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CB2E087-FDF7-4A7E-95F5-B55E9D030CC8}"/>
              </a:ext>
            </a:extLst>
          </p:cNvPr>
          <p:cNvSpPr/>
          <p:nvPr/>
        </p:nvSpPr>
        <p:spPr>
          <a:xfrm>
            <a:off x="7038239" y="40345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48980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75044"/>
              </p:ext>
            </p:extLst>
          </p:nvPr>
        </p:nvGraphicFramePr>
        <p:xfrm>
          <a:off x="7653300" y="379043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금액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934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수수료의 정보가 보여는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수수료 금액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82494"/>
              </p:ext>
            </p:extLst>
          </p:nvPr>
        </p:nvGraphicFramePr>
        <p:xfrm>
          <a:off x="182468" y="2026412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5216E2FC-0907-4637-9743-BDF152AB5406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4944795-9495-4A47-97FA-72965D20A836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DAC4D80-FCE3-42F1-97D2-9221E1E65AC1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3ACFD4A-D9FF-43C7-B46C-9EEE4F11360A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52176F7-4975-462D-B33B-B76414CA3AD4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0327874-A93F-4CC3-A0FB-F0A1B3A4E384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DA73B7ED-3580-43CD-AFE0-2A04295DBD7E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CD29B496-C041-4F37-AE1A-EA444397B6D3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B085F5-3376-4C30-B1F2-8AEE5B15169E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5BC2F86-32E3-4FF3-9CD6-70FD2B7A804E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99B08B1-D992-42C5-BE11-E1030AC7D65A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4525D60-2DD1-4406-A9D2-548A62A731C4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0CF708CE-1C13-4A0B-AB51-2C91FE900C56}"/>
              </a:ext>
            </a:extLst>
          </p:cNvPr>
          <p:cNvSpPr/>
          <p:nvPr/>
        </p:nvSpPr>
        <p:spPr>
          <a:xfrm>
            <a:off x="228712" y="1071743"/>
            <a:ext cx="7313659" cy="435926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타원 148">
            <a:extLst>
              <a:ext uri="{FF2B5EF4-FFF2-40B4-BE49-F238E27FC236}">
                <a16:creationId xmlns:a16="http://schemas.microsoft.com/office/drawing/2014/main" id="{CDCDE413-0669-49F4-94FE-11095025D8CD}"/>
              </a:ext>
            </a:extLst>
          </p:cNvPr>
          <p:cNvSpPr/>
          <p:nvPr/>
        </p:nvSpPr>
        <p:spPr>
          <a:xfrm>
            <a:off x="4781508" y="27053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39479898-398F-4718-A0B1-6D825E2F501B}"/>
              </a:ext>
            </a:extLst>
          </p:cNvPr>
          <p:cNvCxnSpPr>
            <a:cxnSpLocks/>
          </p:cNvCxnSpPr>
          <p:nvPr/>
        </p:nvCxnSpPr>
        <p:spPr>
          <a:xfrm>
            <a:off x="4997697" y="2370151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38589EEE-33B5-46BB-A68E-A12659024A69}"/>
              </a:ext>
            </a:extLst>
          </p:cNvPr>
          <p:cNvGrpSpPr/>
          <p:nvPr/>
        </p:nvGrpSpPr>
        <p:grpSpPr>
          <a:xfrm>
            <a:off x="4294415" y="3013477"/>
            <a:ext cx="1052842" cy="252000"/>
            <a:chOff x="4181122" y="2706142"/>
            <a:chExt cx="899710" cy="252000"/>
          </a:xfrm>
        </p:grpSpPr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C21CB36-21FE-40FE-96CC-563260F10CB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Calendar">
              <a:extLst>
                <a:ext uri="{FF2B5EF4-FFF2-40B4-BE49-F238E27FC236}">
                  <a16:creationId xmlns:a16="http://schemas.microsoft.com/office/drawing/2014/main" id="{FBFBF66E-C57F-4D93-9E0C-9468A59390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7C927F6E-C747-45C6-AB73-C954B48D589A}"/>
              </a:ext>
            </a:extLst>
          </p:cNvPr>
          <p:cNvSpPr txBox="1"/>
          <p:nvPr/>
        </p:nvSpPr>
        <p:spPr>
          <a:xfrm>
            <a:off x="1192840" y="3924061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A7FECC19-5238-4721-A0B5-9B4A86950DA8}"/>
              </a:ext>
            </a:extLst>
          </p:cNvPr>
          <p:cNvSpPr/>
          <p:nvPr/>
        </p:nvSpPr>
        <p:spPr>
          <a:xfrm>
            <a:off x="2026539" y="3010910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352E8CB2-0648-4C0E-8B91-516BC571DCA0}"/>
              </a:ext>
            </a:extLst>
          </p:cNvPr>
          <p:cNvGrpSpPr/>
          <p:nvPr/>
        </p:nvGrpSpPr>
        <p:grpSpPr>
          <a:xfrm>
            <a:off x="456115" y="2213481"/>
            <a:ext cx="4917791" cy="2784120"/>
            <a:chOff x="-5350921" y="2242259"/>
            <a:chExt cx="4917791" cy="2347183"/>
          </a:xfrm>
        </p:grpSpPr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1BCA374C-7637-440F-9FD3-B8B58C4B874D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791810F-DA40-4885-AD62-E34649AF3C5D}"/>
                </a:ext>
              </a:extLst>
            </p:cNvPr>
            <p:cNvSpPr txBox="1"/>
            <p:nvPr/>
          </p:nvSpPr>
          <p:spPr>
            <a:xfrm>
              <a:off x="-895125" y="2242259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855BA53D-DEEE-4D1F-929B-389000293462}"/>
                </a:ext>
              </a:extLst>
            </p:cNvPr>
            <p:cNvSpPr/>
            <p:nvPr/>
          </p:nvSpPr>
          <p:spPr>
            <a:xfrm>
              <a:off x="-5278213" y="2446950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127" name="표 126">
            <a:extLst>
              <a:ext uri="{FF2B5EF4-FFF2-40B4-BE49-F238E27FC236}">
                <a16:creationId xmlns:a16="http://schemas.microsoft.com/office/drawing/2014/main" id="{F68BC5C3-BC15-429A-9DFB-C3BD91143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112499"/>
              </p:ext>
            </p:extLst>
          </p:nvPr>
        </p:nvGraphicFramePr>
        <p:xfrm>
          <a:off x="562861" y="2963929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128" name="TextBox 127">
            <a:extLst>
              <a:ext uri="{FF2B5EF4-FFF2-40B4-BE49-F238E27FC236}">
                <a16:creationId xmlns:a16="http://schemas.microsoft.com/office/drawing/2014/main" id="{B445BEA0-8B5B-4F6E-A2B1-EF67D36D7165}"/>
              </a:ext>
            </a:extLst>
          </p:cNvPr>
          <p:cNvSpPr txBox="1"/>
          <p:nvPr/>
        </p:nvSpPr>
        <p:spPr>
          <a:xfrm>
            <a:off x="604223" y="3227309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B5F55B8-1843-406D-ABF2-DBFB3713F0D7}"/>
              </a:ext>
            </a:extLst>
          </p:cNvPr>
          <p:cNvSpPr txBox="1"/>
          <p:nvPr/>
        </p:nvSpPr>
        <p:spPr>
          <a:xfrm>
            <a:off x="611747" y="3447062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DBDD721C-1FF1-4104-9AFE-C3A724225B5A}"/>
              </a:ext>
            </a:extLst>
          </p:cNvPr>
          <p:cNvSpPr/>
          <p:nvPr/>
        </p:nvSpPr>
        <p:spPr>
          <a:xfrm>
            <a:off x="611747" y="2736864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3" name="표 132">
            <a:extLst>
              <a:ext uri="{FF2B5EF4-FFF2-40B4-BE49-F238E27FC236}">
                <a16:creationId xmlns:a16="http://schemas.microsoft.com/office/drawing/2014/main" id="{31FAC705-ED82-498C-B70D-3ECF7823A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934788"/>
              </p:ext>
            </p:extLst>
          </p:nvPr>
        </p:nvGraphicFramePr>
        <p:xfrm>
          <a:off x="565648" y="3979863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A1592D1D-04CD-4900-A997-36946579F5F7}"/>
              </a:ext>
            </a:extLst>
          </p:cNvPr>
          <p:cNvSpPr/>
          <p:nvPr/>
        </p:nvSpPr>
        <p:spPr>
          <a:xfrm>
            <a:off x="2391331" y="4560165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135" name="타원 134">
            <a:extLst>
              <a:ext uri="{FF2B5EF4-FFF2-40B4-BE49-F238E27FC236}">
                <a16:creationId xmlns:a16="http://schemas.microsoft.com/office/drawing/2014/main" id="{50B6C70C-DB71-436B-AD20-A2C819088B95}"/>
              </a:ext>
            </a:extLst>
          </p:cNvPr>
          <p:cNvSpPr/>
          <p:nvPr/>
        </p:nvSpPr>
        <p:spPr>
          <a:xfrm>
            <a:off x="2981084" y="46064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A4A269C1-6155-43B5-9138-D3BE741F7DDB}"/>
              </a:ext>
            </a:extLst>
          </p:cNvPr>
          <p:cNvCxnSpPr>
            <a:cxnSpLocks/>
            <a:endCxn id="124" idx="3"/>
          </p:cNvCxnSpPr>
          <p:nvPr/>
        </p:nvCxnSpPr>
        <p:spPr>
          <a:xfrm rot="10800000" flipV="1">
            <a:off x="5370365" y="3325591"/>
            <a:ext cx="1114077" cy="31171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9C66FD2-A7CE-47B6-BA11-BE0C99C88B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5086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7187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54869B4-F5F2-4DFF-A33A-E55365350E27}"/>
              </a:ext>
            </a:extLst>
          </p:cNvPr>
          <p:cNvSpPr txBox="1"/>
          <p:nvPr/>
        </p:nvSpPr>
        <p:spPr>
          <a:xfrm>
            <a:off x="437501" y="97737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19310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175A69E4-E37A-42DC-8F04-FB52E51D1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26492"/>
              </p:ext>
            </p:extLst>
          </p:nvPr>
        </p:nvGraphicFramePr>
        <p:xfrm>
          <a:off x="440390" y="1293248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063715F7-4081-4E78-A96D-A112B927D677}"/>
              </a:ext>
            </a:extLst>
          </p:cNvPr>
          <p:cNvSpPr txBox="1"/>
          <p:nvPr/>
        </p:nvSpPr>
        <p:spPr>
          <a:xfrm>
            <a:off x="1519241" y="13036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84C20F9-F9EE-4531-A0BD-E47FE24DFBD0}"/>
              </a:ext>
            </a:extLst>
          </p:cNvPr>
          <p:cNvSpPr txBox="1"/>
          <p:nvPr/>
        </p:nvSpPr>
        <p:spPr>
          <a:xfrm>
            <a:off x="1542625" y="289522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229408-5341-44D7-8AE5-A1CBD8E394FE}"/>
              </a:ext>
            </a:extLst>
          </p:cNvPr>
          <p:cNvSpPr txBox="1"/>
          <p:nvPr/>
        </p:nvSpPr>
        <p:spPr>
          <a:xfrm>
            <a:off x="1541833" y="320541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760A1084-6477-4C2F-8039-CE63C5F3A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73586"/>
              </p:ext>
            </p:extLst>
          </p:nvPr>
        </p:nvGraphicFramePr>
        <p:xfrm>
          <a:off x="440390" y="3526253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EA766DD4-6286-4583-AF12-4C620854F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79662"/>
              </p:ext>
            </p:extLst>
          </p:nvPr>
        </p:nvGraphicFramePr>
        <p:xfrm>
          <a:off x="440390" y="4277338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61EF74FE-0AA2-4D2D-8BD6-A976AF40A75F}"/>
              </a:ext>
            </a:extLst>
          </p:cNvPr>
          <p:cNvSpPr txBox="1"/>
          <p:nvPr/>
        </p:nvSpPr>
        <p:spPr>
          <a:xfrm>
            <a:off x="1519241" y="428776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1E38693-D2D5-4ACF-BB43-722AE73317AF}"/>
              </a:ext>
            </a:extLst>
          </p:cNvPr>
          <p:cNvSpPr txBox="1"/>
          <p:nvPr/>
        </p:nvSpPr>
        <p:spPr>
          <a:xfrm>
            <a:off x="450940" y="401423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071C827B-A965-4FF2-A70C-4F621433762D}"/>
              </a:ext>
            </a:extLst>
          </p:cNvPr>
          <p:cNvCxnSpPr>
            <a:cxnSpLocks/>
          </p:cNvCxnSpPr>
          <p:nvPr/>
        </p:nvCxnSpPr>
        <p:spPr>
          <a:xfrm>
            <a:off x="5950445" y="4181091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A45831B-9949-4755-B72B-D94E24E845E8}"/>
              </a:ext>
            </a:extLst>
          </p:cNvPr>
          <p:cNvSpPr txBox="1"/>
          <p:nvPr/>
        </p:nvSpPr>
        <p:spPr>
          <a:xfrm>
            <a:off x="6082021" y="494496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E2DBB9-8055-429A-8060-75EF353BC6D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9529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391962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리포팅 솔루션을 통한 신청서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형식심사에서 조정 진행이 어려운 신청 건에 대해서 반려처리를 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 이후에는 자동으로 생성된 계좌정보가 보여진다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11873"/>
              </p:ext>
            </p:extLst>
          </p:nvPr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F37AB12-1E77-41BD-95F9-23D88A4AE685}"/>
              </a:ext>
            </a:extLst>
          </p:cNvPr>
          <p:cNvSpPr/>
          <p:nvPr/>
        </p:nvSpPr>
        <p:spPr>
          <a:xfrm>
            <a:off x="7123314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79A10F45-6773-43FA-8EA2-EBF0EEFC281F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D62919F2-21B2-4E50-9DA2-529B232840D3}"/>
              </a:ext>
            </a:extLst>
          </p:cNvPr>
          <p:cNvSpPr/>
          <p:nvPr/>
        </p:nvSpPr>
        <p:spPr>
          <a:xfrm>
            <a:off x="5278109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69" name="타원 168">
            <a:extLst>
              <a:ext uri="{FF2B5EF4-FFF2-40B4-BE49-F238E27FC236}">
                <a16:creationId xmlns:a16="http://schemas.microsoft.com/office/drawing/2014/main" id="{FDB1F15E-6CFD-4448-9D77-5435A439BEA9}"/>
              </a:ext>
            </a:extLst>
          </p:cNvPr>
          <p:cNvSpPr/>
          <p:nvPr/>
        </p:nvSpPr>
        <p:spPr>
          <a:xfrm>
            <a:off x="6315677" y="456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F649CCA-D85C-4294-839B-D2CEF54FED16}"/>
              </a:ext>
            </a:extLst>
          </p:cNvPr>
          <p:cNvSpPr/>
          <p:nvPr/>
        </p:nvSpPr>
        <p:spPr>
          <a:xfrm>
            <a:off x="4340381" y="63203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6153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31EE6456-3B5D-4C97-A1A5-33E38DFCBDFC}"/>
              </a:ext>
            </a:extLst>
          </p:cNvPr>
          <p:cNvSpPr/>
          <p:nvPr/>
        </p:nvSpPr>
        <p:spPr>
          <a:xfrm>
            <a:off x="1826098" y="4565569"/>
            <a:ext cx="4585316" cy="572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CFC3B-40FB-4A34-8F89-D64FACD5B842}"/>
              </a:ext>
            </a:extLst>
          </p:cNvPr>
          <p:cNvSpPr txBox="1"/>
          <p:nvPr/>
        </p:nvSpPr>
        <p:spPr>
          <a:xfrm>
            <a:off x="5146921" y="4862286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납부요청 이후 노출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209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80725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근거 항목을 추가한다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수수료 근거 항목을 삭제한다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납부요청을 클릭하면 가상계좌가 생성되며 민원인에게 수수료 납부정보를 </a:t>
                      </a:r>
                      <a:r>
                        <a:rPr lang="en-US" altLang="ko-KR" sz="800" b="0" dirty="0"/>
                        <a:t>SMS, </a:t>
                      </a:r>
                      <a:r>
                        <a:rPr lang="ko-KR" altLang="en-US" sz="800" b="0" dirty="0"/>
                        <a:t>이메일로 전송한다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등록 창을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 </a:t>
            </a:r>
            <a:endParaRPr lang="en-US" altLang="ko-KR" sz="900" dirty="0"/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수수료 등록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F75010-FBA5-469B-A855-BC57DB5B8A31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9287278-19FF-4080-AFA3-781BEA701E57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3B262C27-EFE5-4590-B677-B6E0A60444E5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EB5F2E-4869-4BB0-8F31-91CA76953AF3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5C5455CD-4790-4D4F-B205-91DB88B35916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AB156118-6829-489E-B7D0-D133134A64FF}"/>
              </a:ext>
            </a:extLst>
          </p:cNvPr>
          <p:cNvSpPr/>
          <p:nvPr/>
        </p:nvSpPr>
        <p:spPr>
          <a:xfrm>
            <a:off x="572229" y="1101028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8A7A4DF-E70B-464A-AB79-F63B453FFEC7}"/>
              </a:ext>
            </a:extLst>
          </p:cNvPr>
          <p:cNvGrpSpPr/>
          <p:nvPr/>
        </p:nvGrpSpPr>
        <p:grpSpPr>
          <a:xfrm>
            <a:off x="722530" y="1750056"/>
            <a:ext cx="4917791" cy="2347183"/>
            <a:chOff x="-5350921" y="2242259"/>
            <a:chExt cx="4917791" cy="2347183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842743C-3AED-4338-9158-9CC952BB67D8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4DEFE97-85F0-41E9-8526-A128F583B5EF}"/>
                </a:ext>
              </a:extLst>
            </p:cNvPr>
            <p:cNvSpPr txBox="1"/>
            <p:nvPr/>
          </p:nvSpPr>
          <p:spPr>
            <a:xfrm>
              <a:off x="-895125" y="2242259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073E34E-B6C7-42C2-89C3-00906974B94E}"/>
                </a:ext>
              </a:extLst>
            </p:cNvPr>
            <p:cNvSpPr/>
            <p:nvPr/>
          </p:nvSpPr>
          <p:spPr>
            <a:xfrm>
              <a:off x="-5278213" y="2446950"/>
              <a:ext cx="14606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등록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A9F27E0-E284-4BDB-B89F-BD6E95AFC67D}"/>
              </a:ext>
            </a:extLst>
          </p:cNvPr>
          <p:cNvSpPr/>
          <p:nvPr/>
        </p:nvSpPr>
        <p:spPr>
          <a:xfrm>
            <a:off x="3253666" y="3766282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DB88A3C2-CA01-496D-9D87-EC0D97A46C37}"/>
              </a:ext>
            </a:extLst>
          </p:cNvPr>
          <p:cNvSpPr/>
          <p:nvPr/>
        </p:nvSpPr>
        <p:spPr>
          <a:xfrm>
            <a:off x="3120652" y="37458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7BAA9114-0788-4A65-8F7D-EAB5B3CD7D37}"/>
              </a:ext>
            </a:extLst>
          </p:cNvPr>
          <p:cNvSpPr/>
          <p:nvPr/>
        </p:nvSpPr>
        <p:spPr>
          <a:xfrm>
            <a:off x="2422184" y="3758411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18F21E1-C6CC-430B-9EA7-622F1A0524F5}"/>
              </a:ext>
            </a:extLst>
          </p:cNvPr>
          <p:cNvSpPr/>
          <p:nvPr/>
        </p:nvSpPr>
        <p:spPr>
          <a:xfrm>
            <a:off x="2299317" y="37471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FEF6E074-D9AD-49FE-97BB-B98239183BE6}"/>
              </a:ext>
            </a:extLst>
          </p:cNvPr>
          <p:cNvCxnSpPr>
            <a:cxnSpLocks/>
            <a:stCxn id="58" idx="0"/>
            <a:endCxn id="34" idx="2"/>
          </p:cNvCxnSpPr>
          <p:nvPr/>
        </p:nvCxnSpPr>
        <p:spPr>
          <a:xfrm rot="16200000" flipV="1">
            <a:off x="3482090" y="3794804"/>
            <a:ext cx="2130558" cy="2735428"/>
          </a:xfrm>
          <a:prstGeom prst="bentConnector3">
            <a:avLst>
              <a:gd name="adj1" fmla="val 44094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>
            <a:extLst>
              <a:ext uri="{FF2B5EF4-FFF2-40B4-BE49-F238E27FC236}">
                <a16:creationId xmlns:a16="http://schemas.microsoft.com/office/drawing/2014/main" id="{5436F21B-80A5-4D93-81DD-083B2C045D64}"/>
              </a:ext>
            </a:extLst>
          </p:cNvPr>
          <p:cNvSpPr/>
          <p:nvPr/>
        </p:nvSpPr>
        <p:spPr>
          <a:xfrm>
            <a:off x="5452593" y="22054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F5299BF6-EB32-45A3-8747-F911B007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961992"/>
              </p:ext>
            </p:extLst>
          </p:nvPr>
        </p:nvGraphicFramePr>
        <p:xfrm>
          <a:off x="829276" y="2500504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C8AD97C8-75B6-479A-9539-7B5A3E0EEB3C}"/>
              </a:ext>
            </a:extLst>
          </p:cNvPr>
          <p:cNvSpPr txBox="1"/>
          <p:nvPr/>
        </p:nvSpPr>
        <p:spPr>
          <a:xfrm>
            <a:off x="870638" y="276388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50</a:t>
            </a:r>
            <a:r>
              <a:rPr lang="ko-KR" altLang="en-US" dirty="0"/>
              <a:t>만원 보상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4A721E31-7EFA-43FA-8BD7-F765CBEDF1F4}"/>
              </a:ext>
            </a:extLst>
          </p:cNvPr>
          <p:cNvSpPr/>
          <p:nvPr/>
        </p:nvSpPr>
        <p:spPr>
          <a:xfrm>
            <a:off x="2712453" y="2749558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79" name="Rectangle 124">
            <a:extLst>
              <a:ext uri="{FF2B5EF4-FFF2-40B4-BE49-F238E27FC236}">
                <a16:creationId xmlns:a16="http://schemas.microsoft.com/office/drawing/2014/main" id="{94B282CE-2EDC-477A-86F5-03F719814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978" y="270215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29E4996-D781-45B2-BD34-2C89AE899762}"/>
              </a:ext>
            </a:extLst>
          </p:cNvPr>
          <p:cNvSpPr txBox="1"/>
          <p:nvPr/>
        </p:nvSpPr>
        <p:spPr>
          <a:xfrm>
            <a:off x="878162" y="298363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300</a:t>
            </a:r>
            <a:r>
              <a:rPr lang="ko-KR" altLang="en-US" dirty="0"/>
              <a:t>만원 보상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63F74315-8A7C-45AE-9CD0-9E59F4A929F8}"/>
              </a:ext>
            </a:extLst>
          </p:cNvPr>
          <p:cNvSpPr/>
          <p:nvPr/>
        </p:nvSpPr>
        <p:spPr>
          <a:xfrm>
            <a:off x="5185554" y="2300447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897E36F7-3B60-446D-9684-8F5F8ED7A6D4}"/>
              </a:ext>
            </a:extLst>
          </p:cNvPr>
          <p:cNvSpPr/>
          <p:nvPr/>
        </p:nvSpPr>
        <p:spPr>
          <a:xfrm>
            <a:off x="5342305" y="278207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AEC0805F-31B8-43ED-B014-3E6D9C7E70B9}"/>
              </a:ext>
            </a:extLst>
          </p:cNvPr>
          <p:cNvSpPr/>
          <p:nvPr/>
        </p:nvSpPr>
        <p:spPr>
          <a:xfrm>
            <a:off x="5348601" y="3019599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01F4001-839C-4965-BDF9-1F5DD93F3E7C}"/>
              </a:ext>
            </a:extLst>
          </p:cNvPr>
          <p:cNvSpPr/>
          <p:nvPr/>
        </p:nvSpPr>
        <p:spPr>
          <a:xfrm>
            <a:off x="878162" y="227343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D6447A67-188C-4B69-A3F7-7C4407E03920}"/>
              </a:ext>
            </a:extLst>
          </p:cNvPr>
          <p:cNvSpPr/>
          <p:nvPr/>
        </p:nvSpPr>
        <p:spPr>
          <a:xfrm>
            <a:off x="2596427" y="1688347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AAA96568-54A3-471C-8605-09823409E1A1}"/>
              </a:ext>
            </a:extLst>
          </p:cNvPr>
          <p:cNvSpPr/>
          <p:nvPr/>
        </p:nvSpPr>
        <p:spPr>
          <a:xfrm>
            <a:off x="2716080" y="2996143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8F7F38E5-5F65-43DC-A343-35D3FD98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605" y="294873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0" name="Rectangle 124">
            <a:extLst>
              <a:ext uri="{FF2B5EF4-FFF2-40B4-BE49-F238E27FC236}">
                <a16:creationId xmlns:a16="http://schemas.microsoft.com/office/drawing/2014/main" id="{F647B28D-E8DF-4B9D-B277-3D80E0326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665" y="166499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8EE9BE-F417-49CD-9854-E9AB3305732C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9212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156129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버튼을 클릭하면 보안요청 페이지 팝업이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보안요청 내용을 입력하고 등록버튼을 클릭하면 저장된다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제목을 클릭하면 보완요청 내용 팝업창이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내용 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상태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요청완료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수정완료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보완요청 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1" name="타원 170">
            <a:extLst>
              <a:ext uri="{FF2B5EF4-FFF2-40B4-BE49-F238E27FC236}">
                <a16:creationId xmlns:a16="http://schemas.microsoft.com/office/drawing/2014/main" id="{D88379F3-8CB1-41BE-9C65-4C968492A059}"/>
              </a:ext>
            </a:extLst>
          </p:cNvPr>
          <p:cNvSpPr/>
          <p:nvPr/>
        </p:nvSpPr>
        <p:spPr>
          <a:xfrm>
            <a:off x="7074204" y="53400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45725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451461" y="1166723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170" idx="0"/>
            <a:endCxn id="59" idx="2"/>
          </p:cNvCxnSpPr>
          <p:nvPr/>
        </p:nvCxnSpPr>
        <p:spPr>
          <a:xfrm rot="16200000" flipV="1">
            <a:off x="5701548" y="4188110"/>
            <a:ext cx="1264245" cy="88222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1D617582-C76A-4464-83C1-C8FF08FC74B2}"/>
              </a:ext>
            </a:extLst>
          </p:cNvPr>
          <p:cNvSpPr/>
          <p:nvPr/>
        </p:nvSpPr>
        <p:spPr>
          <a:xfrm>
            <a:off x="2034925" y="58049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A9148CD4-79DE-4618-9CDC-F52CDE262770}"/>
              </a:ext>
            </a:extLst>
          </p:cNvPr>
          <p:cNvSpPr/>
          <p:nvPr/>
        </p:nvSpPr>
        <p:spPr>
          <a:xfrm>
            <a:off x="4450375" y="1226291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5127CA-3ADA-439C-976F-175D0C76100D}"/>
              </a:ext>
            </a:extLst>
          </p:cNvPr>
          <p:cNvSpPr txBox="1"/>
          <p:nvPr/>
        </p:nvSpPr>
        <p:spPr>
          <a:xfrm>
            <a:off x="7005409" y="122910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192EB41-C42E-46FC-B1B7-4AD0953BC117}"/>
              </a:ext>
            </a:extLst>
          </p:cNvPr>
          <p:cNvSpPr/>
          <p:nvPr/>
        </p:nvSpPr>
        <p:spPr>
          <a:xfrm>
            <a:off x="5084671" y="135351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등록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BBD0F681-399D-4E1D-8603-44EA9D200592}"/>
              </a:ext>
            </a:extLst>
          </p:cNvPr>
          <p:cNvSpPr/>
          <p:nvPr/>
        </p:nvSpPr>
        <p:spPr>
          <a:xfrm>
            <a:off x="4602855" y="241996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64CA1B9-7EFD-4C02-AF85-BCBF3A0AECB4}"/>
              </a:ext>
            </a:extLst>
          </p:cNvPr>
          <p:cNvSpPr/>
          <p:nvPr/>
        </p:nvSpPr>
        <p:spPr>
          <a:xfrm>
            <a:off x="4695698" y="2739330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83BA5F-3842-44D0-A647-6E9FD20F9D19}"/>
              </a:ext>
            </a:extLst>
          </p:cNvPr>
          <p:cNvSpPr/>
          <p:nvPr/>
        </p:nvSpPr>
        <p:spPr>
          <a:xfrm>
            <a:off x="5613104" y="3658737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C354EC9-2002-4102-9D02-BE4491C0B6F3}"/>
              </a:ext>
            </a:extLst>
          </p:cNvPr>
          <p:cNvSpPr/>
          <p:nvPr/>
        </p:nvSpPr>
        <p:spPr>
          <a:xfrm>
            <a:off x="5515936" y="35737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5C7D06D-0708-46DC-91FB-F7CAE3C8842D}"/>
              </a:ext>
            </a:extLst>
          </p:cNvPr>
          <p:cNvSpPr/>
          <p:nvPr/>
        </p:nvSpPr>
        <p:spPr>
          <a:xfrm>
            <a:off x="4601864" y="167452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C843B18-6861-4ACE-8D8A-B394D3FF988C}"/>
              </a:ext>
            </a:extLst>
          </p:cNvPr>
          <p:cNvSpPr txBox="1"/>
          <p:nvPr/>
        </p:nvSpPr>
        <p:spPr>
          <a:xfrm>
            <a:off x="4585572" y="192088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6385266-A1DA-4B26-87FE-5824DEABD882}"/>
              </a:ext>
            </a:extLst>
          </p:cNvPr>
          <p:cNvSpPr txBox="1"/>
          <p:nvPr/>
        </p:nvSpPr>
        <p:spPr>
          <a:xfrm>
            <a:off x="5397196" y="190956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54FE73B-BAA2-43C8-86E6-DABB95D263E9}"/>
              </a:ext>
            </a:extLst>
          </p:cNvPr>
          <p:cNvSpPr txBox="1"/>
          <p:nvPr/>
        </p:nvSpPr>
        <p:spPr>
          <a:xfrm>
            <a:off x="4582982" y="215026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D978C9-5821-4220-A666-BBEDF014212B}"/>
              </a:ext>
            </a:extLst>
          </p:cNvPr>
          <p:cNvSpPr txBox="1"/>
          <p:nvPr/>
        </p:nvSpPr>
        <p:spPr>
          <a:xfrm>
            <a:off x="5394606" y="213894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9C1B013-B16A-4B0A-AF17-2BC65FE3A488}"/>
              </a:ext>
            </a:extLst>
          </p:cNvPr>
          <p:cNvSpPr/>
          <p:nvPr/>
        </p:nvSpPr>
        <p:spPr>
          <a:xfrm>
            <a:off x="906680" y="1202455"/>
            <a:ext cx="2884367" cy="289934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75CBEE-6775-491C-BF55-1695B247B988}"/>
              </a:ext>
            </a:extLst>
          </p:cNvPr>
          <p:cNvSpPr txBox="1"/>
          <p:nvPr/>
        </p:nvSpPr>
        <p:spPr>
          <a:xfrm>
            <a:off x="3461714" y="1205269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502C277-6371-442B-800B-DB6C530CDE4C}"/>
              </a:ext>
            </a:extLst>
          </p:cNvPr>
          <p:cNvSpPr/>
          <p:nvPr/>
        </p:nvSpPr>
        <p:spPr>
          <a:xfrm>
            <a:off x="1540976" y="1329681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EA9B8CD-B762-4949-8185-2AC2183EED71}"/>
              </a:ext>
            </a:extLst>
          </p:cNvPr>
          <p:cNvSpPr/>
          <p:nvPr/>
        </p:nvSpPr>
        <p:spPr>
          <a:xfrm>
            <a:off x="1039287" y="2372902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214AAC1-2479-4245-937B-DCC6F8814BE3}"/>
              </a:ext>
            </a:extLst>
          </p:cNvPr>
          <p:cNvSpPr/>
          <p:nvPr/>
        </p:nvSpPr>
        <p:spPr>
          <a:xfrm>
            <a:off x="1110042" y="2656889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19058D3-A694-401B-8FDE-53E4022E2EFE}"/>
              </a:ext>
            </a:extLst>
          </p:cNvPr>
          <p:cNvSpPr/>
          <p:nvPr/>
        </p:nvSpPr>
        <p:spPr>
          <a:xfrm>
            <a:off x="2069409" y="3634901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확인</a:t>
            </a: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ABE44791-1A1A-4FDB-9917-04A63FD426D5}"/>
              </a:ext>
            </a:extLst>
          </p:cNvPr>
          <p:cNvSpPr/>
          <p:nvPr/>
        </p:nvSpPr>
        <p:spPr>
          <a:xfrm>
            <a:off x="1972241" y="35499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72E449CF-94FB-4DC9-B2AB-6A71E497AD7A}"/>
              </a:ext>
            </a:extLst>
          </p:cNvPr>
          <p:cNvSpPr/>
          <p:nvPr/>
        </p:nvSpPr>
        <p:spPr>
          <a:xfrm>
            <a:off x="1058169" y="1650684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9BBB2AB-1E66-4B9F-8A34-384E67CDE458}"/>
              </a:ext>
            </a:extLst>
          </p:cNvPr>
          <p:cNvSpPr txBox="1"/>
          <p:nvPr/>
        </p:nvSpPr>
        <p:spPr>
          <a:xfrm>
            <a:off x="1041877" y="1897046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C3F8707-CEB5-41BB-9BBF-BD3605CFEBC0}"/>
              </a:ext>
            </a:extLst>
          </p:cNvPr>
          <p:cNvSpPr txBox="1"/>
          <p:nvPr/>
        </p:nvSpPr>
        <p:spPr>
          <a:xfrm>
            <a:off x="1853501" y="1885725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A0A34F8-5C73-4E74-A5E2-D193485EDE45}"/>
              </a:ext>
            </a:extLst>
          </p:cNvPr>
          <p:cNvSpPr txBox="1"/>
          <p:nvPr/>
        </p:nvSpPr>
        <p:spPr>
          <a:xfrm>
            <a:off x="1039287" y="2126428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73C3135-8C6E-4142-975C-CF761C9243D2}"/>
              </a:ext>
            </a:extLst>
          </p:cNvPr>
          <p:cNvSpPr txBox="1"/>
          <p:nvPr/>
        </p:nvSpPr>
        <p:spPr>
          <a:xfrm>
            <a:off x="1850911" y="2115107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A167EF6E-00FE-4587-8712-65F7CBE49162}"/>
              </a:ext>
            </a:extLst>
          </p:cNvPr>
          <p:cNvSpPr/>
          <p:nvPr/>
        </p:nvSpPr>
        <p:spPr>
          <a:xfrm>
            <a:off x="6885795" y="5779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CECAD3BE-A39E-4EA2-8573-4C45118BD37A}"/>
              </a:ext>
            </a:extLst>
          </p:cNvPr>
          <p:cNvCxnSpPr>
            <a:cxnSpLocks/>
            <a:stCxn id="73" idx="0"/>
            <a:endCxn id="82" idx="2"/>
          </p:cNvCxnSpPr>
          <p:nvPr/>
        </p:nvCxnSpPr>
        <p:spPr>
          <a:xfrm rot="5400000" flipH="1" flipV="1">
            <a:off x="1382819" y="4838876"/>
            <a:ext cx="1703124" cy="22896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5BABCA1E-CC55-4B7A-B365-9EC009267204}"/>
              </a:ext>
            </a:extLst>
          </p:cNvPr>
          <p:cNvSpPr/>
          <p:nvPr/>
        </p:nvSpPr>
        <p:spPr>
          <a:xfrm>
            <a:off x="1080415" y="3190711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진행상태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요청완료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784A866-3A0B-4219-9402-9E8CC4B7B5ED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709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412399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민원인이 제출한 조정신청에서 수정 요청 건이 있을 때 노출되며 클릭하면 조정신청 승인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승인버튼을 클릭하면 신청서를 수정할 수 있게 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반려는 클릭하면 수정신청 건에 대해서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수정요청 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19607"/>
              </p:ext>
            </p:extLst>
          </p:nvPr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262845"/>
              </p:ext>
            </p:extLst>
          </p:nvPr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55" idx="1"/>
            <a:endCxn id="58" idx="2"/>
          </p:cNvCxnSpPr>
          <p:nvPr/>
        </p:nvCxnSpPr>
        <p:spPr>
          <a:xfrm rot="10800000">
            <a:off x="2925331" y="4294887"/>
            <a:ext cx="3336764" cy="128649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1483147" y="152407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1635627" y="2717748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9E762AB-DC1B-486B-8683-A6DF8AC80940}"/>
              </a:ext>
            </a:extLst>
          </p:cNvPr>
          <p:cNvSpPr/>
          <p:nvPr/>
        </p:nvSpPr>
        <p:spPr>
          <a:xfrm>
            <a:off x="1706008" y="2950121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1941134" y="396579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8D805766-6106-4072-ACAD-9CF8CC3A1CDE}"/>
              </a:ext>
            </a:extLst>
          </p:cNvPr>
          <p:cNvSpPr/>
          <p:nvPr/>
        </p:nvSpPr>
        <p:spPr>
          <a:xfrm>
            <a:off x="1634636" y="197230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F10EB25-47C8-4940-B914-C8F2C0D7F0CE}"/>
              </a:ext>
            </a:extLst>
          </p:cNvPr>
          <p:cNvSpPr txBox="1"/>
          <p:nvPr/>
        </p:nvSpPr>
        <p:spPr>
          <a:xfrm>
            <a:off x="1618344" y="221867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1E081BC-37E8-419A-8288-16EB37D1F300}"/>
              </a:ext>
            </a:extLst>
          </p:cNvPr>
          <p:cNvSpPr txBox="1"/>
          <p:nvPr/>
        </p:nvSpPr>
        <p:spPr>
          <a:xfrm>
            <a:off x="2429968" y="220734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1B0FF92-D502-4889-9F05-3C2904EBF2BC}"/>
              </a:ext>
            </a:extLst>
          </p:cNvPr>
          <p:cNvSpPr txBox="1"/>
          <p:nvPr/>
        </p:nvSpPr>
        <p:spPr>
          <a:xfrm>
            <a:off x="1615754" y="244805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54B1719-7664-4EDE-BCB1-804E9CDA7DD6}"/>
              </a:ext>
            </a:extLst>
          </p:cNvPr>
          <p:cNvSpPr txBox="1"/>
          <p:nvPr/>
        </p:nvSpPr>
        <p:spPr>
          <a:xfrm>
            <a:off x="2427378" y="243673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2904818" y="397586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E4C90670-C72F-4147-BBBD-32247E946590}"/>
              </a:ext>
            </a:extLst>
          </p:cNvPr>
          <p:cNvSpPr/>
          <p:nvPr/>
        </p:nvSpPr>
        <p:spPr>
          <a:xfrm>
            <a:off x="6905457" y="55015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2641857" y="41078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3641015" y="4126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103AA069-116B-46E8-8B54-551E39263C4E}"/>
              </a:ext>
            </a:extLst>
          </p:cNvPr>
          <p:cNvSpPr/>
          <p:nvPr/>
        </p:nvSpPr>
        <p:spPr>
          <a:xfrm>
            <a:off x="4197568" y="18046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6D82E1E9-CF3E-4DF6-A0EF-3F525229F93D}"/>
              </a:ext>
            </a:extLst>
          </p:cNvPr>
          <p:cNvSpPr/>
          <p:nvPr/>
        </p:nvSpPr>
        <p:spPr>
          <a:xfrm>
            <a:off x="1635627" y="33232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의견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3C475291-4DBD-4653-B2E8-ED81F2C712C3}"/>
              </a:ext>
            </a:extLst>
          </p:cNvPr>
          <p:cNvSpPr/>
          <p:nvPr/>
        </p:nvSpPr>
        <p:spPr>
          <a:xfrm>
            <a:off x="1706008" y="3555573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변경을 불허합니다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09C469-ECD6-4EB9-BF55-BAB0B71B99E2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9615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 요청을 할 항목에 체크박스를 선택한다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일괄납부요청을 클릭하면 수수료 결재 팝업이 </a:t>
                      </a:r>
                      <a:r>
                        <a:rPr lang="ko-KR" altLang="en-US" sz="800" b="0" dirty="0" err="1"/>
                        <a:t>오픈된다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납부요청을 클릭하면 가상계좌가 생성되고 사용자에게 납부요청 </a:t>
                      </a:r>
                      <a:r>
                        <a:rPr lang="en-US" altLang="ko-KR" sz="800" dirty="0"/>
                        <a:t>SMS, </a:t>
                      </a:r>
                      <a:r>
                        <a:rPr lang="ko-KR" altLang="en-US" sz="800" dirty="0"/>
                        <a:t>이메일이 전달된다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취소버튼을 클릭하면 팝업창이 종료된다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  <a:r>
              <a:rPr lang="en-US" altLang="ko-KR" sz="900" dirty="0"/>
              <a:t>(</a:t>
            </a:r>
            <a:r>
              <a:rPr lang="ko-KR" altLang="en-US" sz="900" dirty="0"/>
              <a:t>다중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933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 수수료 관리 목록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  <a:r>
              <a:rPr lang="en-US" altLang="ko-KR" dirty="0"/>
              <a:t>(</a:t>
            </a:r>
            <a:r>
              <a:rPr lang="ko-KR" altLang="en-US" dirty="0"/>
              <a:t>다중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/>
        </p:nvGraphicFramePr>
        <p:xfrm>
          <a:off x="182468" y="2026412"/>
          <a:ext cx="7034223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57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96443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요청완료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372279" y="56088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BA9B10E-C967-4E84-AF3D-FDBF14A49439}"/>
              </a:ext>
            </a:extLst>
          </p:cNvPr>
          <p:cNvSpPr/>
          <p:nvPr/>
        </p:nvSpPr>
        <p:spPr>
          <a:xfrm>
            <a:off x="6355011" y="2463030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453AEC8-FC96-4434-ACB8-296035339C57}"/>
              </a:ext>
            </a:extLst>
          </p:cNvPr>
          <p:cNvSpPr/>
          <p:nvPr/>
        </p:nvSpPr>
        <p:spPr>
          <a:xfrm>
            <a:off x="6348608" y="320509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03F6CC6-838B-413B-AD25-21A42009390D}"/>
              </a:ext>
            </a:extLst>
          </p:cNvPr>
          <p:cNvSpPr/>
          <p:nvPr/>
        </p:nvSpPr>
        <p:spPr>
          <a:xfrm>
            <a:off x="6371962" y="3633904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AA18155E-3C56-4AB4-B4A7-E881B363CD5A}"/>
              </a:ext>
            </a:extLst>
          </p:cNvPr>
          <p:cNvSpPr/>
          <p:nvPr/>
        </p:nvSpPr>
        <p:spPr>
          <a:xfrm>
            <a:off x="6380841" y="401957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27738036-8306-484D-B5BB-6E4C210D3F09}"/>
              </a:ext>
            </a:extLst>
          </p:cNvPr>
          <p:cNvSpPr/>
          <p:nvPr/>
        </p:nvSpPr>
        <p:spPr>
          <a:xfrm>
            <a:off x="6365559" y="4392743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E44130A-944C-4947-9A94-6EDA9FF3E29A}"/>
              </a:ext>
            </a:extLst>
          </p:cNvPr>
          <p:cNvSpPr/>
          <p:nvPr/>
        </p:nvSpPr>
        <p:spPr>
          <a:xfrm>
            <a:off x="722530" y="1064204"/>
            <a:ext cx="6773597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71F51BE-D123-401D-86D5-A0406C895382}"/>
              </a:ext>
            </a:extLst>
          </p:cNvPr>
          <p:cNvSpPr/>
          <p:nvPr/>
        </p:nvSpPr>
        <p:spPr>
          <a:xfrm>
            <a:off x="501004" y="24630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B8E167EE-0FC0-402B-911A-945A78DF6BC2}"/>
              </a:ext>
            </a:extLst>
          </p:cNvPr>
          <p:cNvCxnSpPr>
            <a:cxnSpLocks/>
            <a:stCxn id="37" idx="0"/>
            <a:endCxn id="84" idx="2"/>
          </p:cNvCxnSpPr>
          <p:nvPr/>
        </p:nvCxnSpPr>
        <p:spPr>
          <a:xfrm rot="16200000" flipV="1">
            <a:off x="4806715" y="3369531"/>
            <a:ext cx="738918" cy="3671955"/>
          </a:xfrm>
          <a:prstGeom prst="bentConnector3">
            <a:avLst>
              <a:gd name="adj1" fmla="val 7282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6E94E17D-7DD4-4A7E-A94E-FF2403A599C6}"/>
              </a:ext>
            </a:extLst>
          </p:cNvPr>
          <p:cNvSpPr/>
          <p:nvPr/>
        </p:nvSpPr>
        <p:spPr>
          <a:xfrm>
            <a:off x="362490" y="2528900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716DC30E-E9BC-4C62-81A4-DADFAFC49BFC}"/>
              </a:ext>
            </a:extLst>
          </p:cNvPr>
          <p:cNvSpPr/>
          <p:nvPr/>
        </p:nvSpPr>
        <p:spPr>
          <a:xfrm>
            <a:off x="383671" y="326673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6996D324-6009-4245-9CEF-51174BEFAF8D}"/>
              </a:ext>
            </a:extLst>
          </p:cNvPr>
          <p:cNvSpPr/>
          <p:nvPr/>
        </p:nvSpPr>
        <p:spPr>
          <a:xfrm>
            <a:off x="883071" y="1222851"/>
            <a:ext cx="4914249" cy="361319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8FE6085-2715-4B8C-B3EA-3F189182D07F}"/>
              </a:ext>
            </a:extLst>
          </p:cNvPr>
          <p:cNvSpPr txBox="1"/>
          <p:nvPr/>
        </p:nvSpPr>
        <p:spPr>
          <a:xfrm>
            <a:off x="5338867" y="1169297"/>
            <a:ext cx="461995" cy="648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E00F1B9-3396-47DD-86D7-4AD78956D3AF}"/>
              </a:ext>
            </a:extLst>
          </p:cNvPr>
          <p:cNvSpPr/>
          <p:nvPr/>
        </p:nvSpPr>
        <p:spPr>
          <a:xfrm>
            <a:off x="955778" y="1373988"/>
            <a:ext cx="17036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일괄 등록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CF35BCB0-7CAB-46F8-925F-F2F859540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06581"/>
              </p:ext>
            </p:extLst>
          </p:nvPr>
        </p:nvGraphicFramePr>
        <p:xfrm>
          <a:off x="977695" y="1950668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89" name="직사각형 88">
            <a:extLst>
              <a:ext uri="{FF2B5EF4-FFF2-40B4-BE49-F238E27FC236}">
                <a16:creationId xmlns:a16="http://schemas.microsoft.com/office/drawing/2014/main" id="{90665E0F-9E6D-49D2-9D3A-B476777630ED}"/>
              </a:ext>
            </a:extLst>
          </p:cNvPr>
          <p:cNvSpPr/>
          <p:nvPr/>
        </p:nvSpPr>
        <p:spPr>
          <a:xfrm>
            <a:off x="3434637" y="4494859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13F65D65-1C8A-4C59-9456-480931713CE1}"/>
              </a:ext>
            </a:extLst>
          </p:cNvPr>
          <p:cNvSpPr/>
          <p:nvPr/>
        </p:nvSpPr>
        <p:spPr>
          <a:xfrm>
            <a:off x="3301623" y="44744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6934B044-C731-4D57-8565-28F925517E0F}"/>
              </a:ext>
            </a:extLst>
          </p:cNvPr>
          <p:cNvSpPr/>
          <p:nvPr/>
        </p:nvSpPr>
        <p:spPr>
          <a:xfrm>
            <a:off x="2603155" y="4486988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6ACDA457-C088-4A6E-B297-99D5D11FE0AB}"/>
              </a:ext>
            </a:extLst>
          </p:cNvPr>
          <p:cNvSpPr/>
          <p:nvPr/>
        </p:nvSpPr>
        <p:spPr>
          <a:xfrm>
            <a:off x="2480288" y="447572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0CFCCC1-FD08-4286-9570-9F5CC90C9D0D}"/>
              </a:ext>
            </a:extLst>
          </p:cNvPr>
          <p:cNvSpPr txBox="1"/>
          <p:nvPr/>
        </p:nvSpPr>
        <p:spPr>
          <a:xfrm>
            <a:off x="1019057" y="2214048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BF5FA27-CD70-4B2A-915C-C8EF6C2F46EA}"/>
              </a:ext>
            </a:extLst>
          </p:cNvPr>
          <p:cNvSpPr/>
          <p:nvPr/>
        </p:nvSpPr>
        <p:spPr>
          <a:xfrm>
            <a:off x="2771404" y="2185594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95" name="Rectangle 124">
            <a:extLst>
              <a:ext uri="{FF2B5EF4-FFF2-40B4-BE49-F238E27FC236}">
                <a16:creationId xmlns:a16="http://schemas.microsoft.com/office/drawing/2014/main" id="{B8944F6A-1709-450B-A293-B86E3F26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8929" y="213819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8221D8-58D6-4DEA-A34C-B5AEB00BE58F}"/>
              </a:ext>
            </a:extLst>
          </p:cNvPr>
          <p:cNvSpPr txBox="1"/>
          <p:nvPr/>
        </p:nvSpPr>
        <p:spPr>
          <a:xfrm>
            <a:off x="1026581" y="2433801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D80704FA-E2E2-448F-BF7B-BC9F63175826}"/>
              </a:ext>
            </a:extLst>
          </p:cNvPr>
          <p:cNvSpPr/>
          <p:nvPr/>
        </p:nvSpPr>
        <p:spPr>
          <a:xfrm>
            <a:off x="1896919" y="4157675"/>
            <a:ext cx="613283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9BB7B73-6213-49C5-99DC-A4E5897DC3D9}"/>
              </a:ext>
            </a:extLst>
          </p:cNvPr>
          <p:cNvSpPr txBox="1"/>
          <p:nvPr/>
        </p:nvSpPr>
        <p:spPr>
          <a:xfrm>
            <a:off x="2487919" y="414998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자동계산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D98EE9E8-CC15-4199-8F4C-154E2FDBE32D}"/>
              </a:ext>
            </a:extLst>
          </p:cNvPr>
          <p:cNvSpPr/>
          <p:nvPr/>
        </p:nvSpPr>
        <p:spPr>
          <a:xfrm>
            <a:off x="5333973" y="1750611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8B9AC031-B607-427D-8F11-BE380E754F98}"/>
              </a:ext>
            </a:extLst>
          </p:cNvPr>
          <p:cNvSpPr/>
          <p:nvPr/>
        </p:nvSpPr>
        <p:spPr>
          <a:xfrm>
            <a:off x="5490724" y="2232239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53E35655-16F9-4B86-B993-5B1225510F22}"/>
              </a:ext>
            </a:extLst>
          </p:cNvPr>
          <p:cNvSpPr/>
          <p:nvPr/>
        </p:nvSpPr>
        <p:spPr>
          <a:xfrm>
            <a:off x="5497020" y="2469763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CA1B2C69-8590-4946-9849-217837500ABE}"/>
              </a:ext>
            </a:extLst>
          </p:cNvPr>
          <p:cNvSpPr/>
          <p:nvPr/>
        </p:nvSpPr>
        <p:spPr>
          <a:xfrm>
            <a:off x="1026581" y="1723603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3AA665D4-FFCF-46BD-B5C9-CF38B5F41203}"/>
              </a:ext>
            </a:extLst>
          </p:cNvPr>
          <p:cNvSpPr/>
          <p:nvPr/>
        </p:nvSpPr>
        <p:spPr>
          <a:xfrm>
            <a:off x="2669844" y="1288100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27DA6DF7-CF0A-4636-81CF-DE362F77FA51}"/>
              </a:ext>
            </a:extLst>
          </p:cNvPr>
          <p:cNvSpPr/>
          <p:nvPr/>
        </p:nvSpPr>
        <p:spPr>
          <a:xfrm>
            <a:off x="2775031" y="2432179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1" name="Rectangle 124">
            <a:extLst>
              <a:ext uri="{FF2B5EF4-FFF2-40B4-BE49-F238E27FC236}">
                <a16:creationId xmlns:a16="http://schemas.microsoft.com/office/drawing/2014/main" id="{C54B3BF4-BF92-4135-91A8-34D49B0F6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556" y="238477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2" name="Rectangle 124">
            <a:extLst>
              <a:ext uri="{FF2B5EF4-FFF2-40B4-BE49-F238E27FC236}">
                <a16:creationId xmlns:a16="http://schemas.microsoft.com/office/drawing/2014/main" id="{6EC0FFBA-B550-45A1-A97D-3AF9A4DFE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082" y="12647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DFFE16D7-EC69-48AE-910E-0EA7E1BB1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949835"/>
              </p:ext>
            </p:extLst>
          </p:nvPr>
        </p:nvGraphicFramePr>
        <p:xfrm>
          <a:off x="982970" y="3120515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124" name="TextBox 123">
            <a:extLst>
              <a:ext uri="{FF2B5EF4-FFF2-40B4-BE49-F238E27FC236}">
                <a16:creationId xmlns:a16="http://schemas.microsoft.com/office/drawing/2014/main" id="{0A250A91-700F-4984-A734-CBDABAF6CEF2}"/>
              </a:ext>
            </a:extLst>
          </p:cNvPr>
          <p:cNvSpPr txBox="1"/>
          <p:nvPr/>
        </p:nvSpPr>
        <p:spPr>
          <a:xfrm>
            <a:off x="1024332" y="3383895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1CD9F19E-37F7-4839-BB67-9E06BE43C838}"/>
              </a:ext>
            </a:extLst>
          </p:cNvPr>
          <p:cNvSpPr/>
          <p:nvPr/>
        </p:nvSpPr>
        <p:spPr>
          <a:xfrm>
            <a:off x="2776679" y="335544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6" name="Rectangle 124">
            <a:extLst>
              <a:ext uri="{FF2B5EF4-FFF2-40B4-BE49-F238E27FC236}">
                <a16:creationId xmlns:a16="http://schemas.microsoft.com/office/drawing/2014/main" id="{A08F6A05-A6B4-406C-92FD-4817436BD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204" y="330803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D0A005-68BB-4333-988B-BD29715AD938}"/>
              </a:ext>
            </a:extLst>
          </p:cNvPr>
          <p:cNvSpPr txBox="1"/>
          <p:nvPr/>
        </p:nvSpPr>
        <p:spPr>
          <a:xfrm>
            <a:off x="1031856" y="3603648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15A8DCE5-12B0-4C84-A2B0-4BBE8848EDF9}"/>
              </a:ext>
            </a:extLst>
          </p:cNvPr>
          <p:cNvSpPr/>
          <p:nvPr/>
        </p:nvSpPr>
        <p:spPr>
          <a:xfrm>
            <a:off x="5339248" y="2920458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6B7C1550-BED5-4E7D-AF86-40C39A9138EB}"/>
              </a:ext>
            </a:extLst>
          </p:cNvPr>
          <p:cNvSpPr/>
          <p:nvPr/>
        </p:nvSpPr>
        <p:spPr>
          <a:xfrm>
            <a:off x="5495999" y="3402086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7902F580-39E0-497E-86B7-67B5A1346388}"/>
              </a:ext>
            </a:extLst>
          </p:cNvPr>
          <p:cNvSpPr/>
          <p:nvPr/>
        </p:nvSpPr>
        <p:spPr>
          <a:xfrm>
            <a:off x="5502295" y="3639610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EC07C1C0-9FB9-4FEF-8890-6614202A9302}"/>
              </a:ext>
            </a:extLst>
          </p:cNvPr>
          <p:cNvSpPr/>
          <p:nvPr/>
        </p:nvSpPr>
        <p:spPr>
          <a:xfrm>
            <a:off x="1031856" y="289345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494ED5-548F-45C3-8C5E-27FB92293719}"/>
              </a:ext>
            </a:extLst>
          </p:cNvPr>
          <p:cNvSpPr/>
          <p:nvPr/>
        </p:nvSpPr>
        <p:spPr>
          <a:xfrm>
            <a:off x="2780306" y="360202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35" name="Rectangle 124">
            <a:extLst>
              <a:ext uri="{FF2B5EF4-FFF2-40B4-BE49-F238E27FC236}">
                <a16:creationId xmlns:a16="http://schemas.microsoft.com/office/drawing/2014/main" id="{EB9A894B-99B6-4F90-964B-5DD11D234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831" y="355462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854AD3A-4081-424D-8591-BE9C53E35520}"/>
              </a:ext>
            </a:extLst>
          </p:cNvPr>
          <p:cNvSpPr/>
          <p:nvPr/>
        </p:nvSpPr>
        <p:spPr>
          <a:xfrm>
            <a:off x="965724" y="4158968"/>
            <a:ext cx="33599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총 수수료 합계 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80,000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원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29C160E-C31F-483A-AC71-97F306F32BA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5116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070981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신청반려를</a:t>
                      </a:r>
                      <a:r>
                        <a:rPr lang="ko-KR" altLang="en-US" sz="800" b="0" dirty="0"/>
                        <a:t> 클릭하면 반려사유 등록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반려버튼을 클릭하면 조정신청이 반려처리 된다</a:t>
                      </a:r>
                      <a:r>
                        <a:rPr lang="en-US" altLang="ko-KR" sz="800" b="0" dirty="0"/>
                        <a:t>. 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신청서 반려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62" idx="0"/>
            <a:endCxn id="58" idx="2"/>
          </p:cNvCxnSpPr>
          <p:nvPr/>
        </p:nvCxnSpPr>
        <p:spPr>
          <a:xfrm rot="16200000" flipV="1">
            <a:off x="2748666" y="4010711"/>
            <a:ext cx="2406686" cy="205335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1483147" y="1524080"/>
            <a:ext cx="2884367" cy="23099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1635627" y="2123855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9E762AB-DC1B-486B-8683-A6DF8AC80940}"/>
              </a:ext>
            </a:extLst>
          </p:cNvPr>
          <p:cNvSpPr/>
          <p:nvPr/>
        </p:nvSpPr>
        <p:spPr>
          <a:xfrm>
            <a:off x="1706008" y="2356227"/>
            <a:ext cx="2491560" cy="7022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저작권 침해사항이 아닙니다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1941134" y="333899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2904818" y="334035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E4C90670-C72F-4147-BBBD-32247E946590}"/>
              </a:ext>
            </a:extLst>
          </p:cNvPr>
          <p:cNvSpPr/>
          <p:nvPr/>
        </p:nvSpPr>
        <p:spPr>
          <a:xfrm>
            <a:off x="4523635" y="6293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2641857" y="3481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3641015" y="34994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364385-DA30-4986-A535-9B75AD4EF971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6528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9196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4" name="제목 5">
            <a:extLst>
              <a:ext uri="{FF2B5EF4-FFF2-40B4-BE49-F238E27FC236}">
                <a16:creationId xmlns:a16="http://schemas.microsoft.com/office/drawing/2014/main" id="{28D25833-DF15-4434-9316-59D62433E243}"/>
              </a:ext>
            </a:extLst>
          </p:cNvPr>
          <p:cNvSpPr txBox="1">
            <a:spLocks/>
          </p:cNvSpPr>
          <p:nvPr/>
        </p:nvSpPr>
        <p:spPr>
          <a:xfrm>
            <a:off x="200024" y="654351"/>
            <a:ext cx="3312815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latin typeface="+mn-ea"/>
              </a:rPr>
              <a:t>조정신청 상태</a:t>
            </a:r>
            <a:endParaRPr lang="ko-KR" altLang="en-US" sz="1500" dirty="0"/>
          </a:p>
        </p:txBody>
      </p:sp>
      <p:sp>
        <p:nvSpPr>
          <p:cNvPr id="6" name="직사각형 35">
            <a:extLst>
              <a:ext uri="{FF2B5EF4-FFF2-40B4-BE49-F238E27FC236}">
                <a16:creationId xmlns:a16="http://schemas.microsoft.com/office/drawing/2014/main" id="{A6820A3A-790B-46F8-8DCB-C39A7B5F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FD36ED6-8B3C-4A02-A881-CB5C0CFBD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76" y="196051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조정접수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69884138-337D-4C65-8125-A6B626BAE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362590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접수결재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646898C0-BCB6-45A9-AB19-31820B424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797446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조정부지정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20">
            <a:extLst>
              <a:ext uri="{FF2B5EF4-FFF2-40B4-BE49-F238E27FC236}">
                <a16:creationId xmlns:a16="http://schemas.microsoft.com/office/drawing/2014/main" id="{345D4034-6456-4150-A5E4-C932590D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326312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기일지정</a:t>
            </a: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F65C7FA6-F934-49FE-9B6F-0B0E8A7C9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615" y="330324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대기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C23D90B4-4B76-497E-892D-FB2ED28AF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3705315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확정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A648431C-47D6-47C5-8256-FF6C9F46F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속행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A0608C8F-3C9C-4B14-8993-839710DA8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372880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기일통지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7BE8B333-576F-4EAF-8E30-88592D56A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3721129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기일조서입력</a:t>
            </a: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ADCD8071-8D29-4719-AD5A-7C8D20C51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차기일 정보</a:t>
            </a:r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6744B7F7-79B0-4E7A-963C-6BE4777E5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</a:t>
            </a:r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B600AB21-FBEA-4816-89A0-B1205D33A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552447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성립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D1AB8A93-A3D9-4430-BDDC-C9F154C50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4665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불성립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id="{483CE925-B4C6-417F-9D3F-ECEAD1BAC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272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취하</a:t>
            </a:r>
          </a:p>
        </p:txBody>
      </p:sp>
      <p:sp>
        <p:nvSpPr>
          <p:cNvPr id="39" name="Rectangle 20">
            <a:extLst>
              <a:ext uri="{FF2B5EF4-FFF2-40B4-BE49-F238E27FC236}">
                <a16:creationId xmlns:a16="http://schemas.microsoft.com/office/drawing/2014/main" id="{77CAB033-78A1-4CC5-859E-5842613D8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0259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권고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EA6330F3-C741-45E2-B9AE-2A3709771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5333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직권조정</a:t>
            </a:r>
          </a:p>
        </p:txBody>
      </p:sp>
      <p:sp>
        <p:nvSpPr>
          <p:cNvPr id="42" name="Rectangle 20">
            <a:extLst>
              <a:ext uri="{FF2B5EF4-FFF2-40B4-BE49-F238E27FC236}">
                <a16:creationId xmlns:a16="http://schemas.microsoft.com/office/drawing/2014/main" id="{2078C3BA-F402-40E5-A7C4-02E926328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590865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종결결재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380402B4-DDE8-46CC-A120-310578C9D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54649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접수대기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63128D-50BE-4CCD-9B1C-DD8261EF4E10}"/>
              </a:ext>
            </a:extLst>
          </p:cNvPr>
          <p:cNvSpPr txBox="1"/>
          <p:nvPr/>
        </p:nvSpPr>
        <p:spPr>
          <a:xfrm>
            <a:off x="1707513" y="1603801"/>
            <a:ext cx="1685077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입금완료 상태</a:t>
            </a:r>
          </a:p>
        </p:txBody>
      </p:sp>
      <p:sp>
        <p:nvSpPr>
          <p:cNvPr id="45" name="Rectangle 20">
            <a:extLst>
              <a:ext uri="{FF2B5EF4-FFF2-40B4-BE49-F238E27FC236}">
                <a16:creationId xmlns:a16="http://schemas.microsoft.com/office/drawing/2014/main" id="{85BA618D-E1D3-4257-A641-258C53DE0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147721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가접수완료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168784-81F1-4ABA-9D25-C5E31B5CF82D}"/>
              </a:ext>
            </a:extLst>
          </p:cNvPr>
          <p:cNvSpPr txBox="1"/>
          <p:nvPr/>
        </p:nvSpPr>
        <p:spPr>
          <a:xfrm>
            <a:off x="1745471" y="1200669"/>
            <a:ext cx="1383712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114334-FF87-4C18-A60F-55E395BAC664}"/>
              </a:ext>
            </a:extLst>
          </p:cNvPr>
          <p:cNvSpPr txBox="1"/>
          <p:nvPr/>
        </p:nvSpPr>
        <p:spPr>
          <a:xfrm>
            <a:off x="1745470" y="1991573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조정번호 확정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6AC701-0242-4326-A5BB-C3D92A60BA2C}"/>
              </a:ext>
            </a:extLst>
          </p:cNvPr>
          <p:cNvSpPr txBox="1"/>
          <p:nvPr/>
        </p:nvSpPr>
        <p:spPr>
          <a:xfrm>
            <a:off x="1712159" y="2396034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접수결재 요청</a:t>
            </a:r>
          </a:p>
        </p:txBody>
      </p:sp>
    </p:spTree>
    <p:extLst>
      <p:ext uri="{BB962C8B-B14F-4D97-AF65-F5344CB8AC3E}">
        <p14:creationId xmlns:p14="http://schemas.microsoft.com/office/powerpoint/2010/main" val="3803368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665164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조정상태 선택에 따라서 목록정보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유형을 표시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온라인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오프라인</a:t>
                      </a:r>
                      <a:r>
                        <a:rPr lang="en-US" altLang="ko-KR" sz="800" b="0" dirty="0"/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다중선택 하여 조정 할당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엑셀다운로드 버튼을 클릭하면 전체조정 진행 목록 엑셀다운로드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가접수완료 단계 이후에 신청목록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다중 선택하여 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, </a:t>
            </a:r>
            <a:r>
              <a:rPr lang="ko-KR" altLang="en-US" sz="900" dirty="0"/>
              <a:t>조정조사관</a:t>
            </a:r>
            <a:r>
              <a:rPr lang="en-US" altLang="ko-KR" sz="900" dirty="0"/>
              <a:t>, </a:t>
            </a:r>
            <a:r>
              <a:rPr lang="ko-KR" altLang="en-US" sz="900" dirty="0"/>
              <a:t>조정기일 지정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153627"/>
              </p:ext>
            </p:extLst>
          </p:nvPr>
        </p:nvGraphicFramePr>
        <p:xfrm>
          <a:off x="182469" y="2948519"/>
          <a:ext cx="7262342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10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26234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74650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098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26234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16728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32572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32572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580987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26234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26234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가접수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055(online)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접수대기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054(offline)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기일변경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052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049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937781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326441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5716705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66B45C0-AAA8-4007-8F6C-0BAC5AD2101F}"/>
              </a:ext>
            </a:extLst>
          </p:cNvPr>
          <p:cNvSpPr/>
          <p:nvPr/>
        </p:nvSpPr>
        <p:spPr>
          <a:xfrm>
            <a:off x="6515119" y="6266175"/>
            <a:ext cx="92004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엑셀다운로드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33432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328E8E8E-46FF-43D2-A209-E8F5DDB95B69}"/>
              </a:ext>
            </a:extLst>
          </p:cNvPr>
          <p:cNvSpPr/>
          <p:nvPr/>
        </p:nvSpPr>
        <p:spPr>
          <a:xfrm>
            <a:off x="162335" y="37210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B7CEBF9A-9A29-4F65-8DCE-B28C993874FF}"/>
              </a:ext>
            </a:extLst>
          </p:cNvPr>
          <p:cNvSpPr/>
          <p:nvPr/>
        </p:nvSpPr>
        <p:spPr>
          <a:xfrm>
            <a:off x="6509115" y="62078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7122C2E-10C6-492C-A541-2F572E85E58A}"/>
              </a:ext>
            </a:extLst>
          </p:cNvPr>
          <p:cNvSpPr/>
          <p:nvPr/>
        </p:nvSpPr>
        <p:spPr>
          <a:xfrm>
            <a:off x="182469" y="1322833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A64FDB1D-EE61-45A6-9ACF-4F190E823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926407"/>
              </p:ext>
            </p:extLst>
          </p:nvPr>
        </p:nvGraphicFramePr>
        <p:xfrm>
          <a:off x="245812" y="1389297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963DADEF-7293-46E8-81C2-7140D6F7A71E}"/>
              </a:ext>
            </a:extLst>
          </p:cNvPr>
          <p:cNvSpPr/>
          <p:nvPr/>
        </p:nvSpPr>
        <p:spPr>
          <a:xfrm>
            <a:off x="1013769" y="1398764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23824A3-2D32-49BD-8335-3442CF5423DB}"/>
              </a:ext>
            </a:extLst>
          </p:cNvPr>
          <p:cNvGrpSpPr/>
          <p:nvPr/>
        </p:nvGrpSpPr>
        <p:grpSpPr>
          <a:xfrm>
            <a:off x="6168525" y="2412121"/>
            <a:ext cx="899710" cy="252000"/>
            <a:chOff x="4181122" y="2706142"/>
            <a:chExt cx="899710" cy="252000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95040DCA-AE9E-4E49-BD4E-3F2A67F4F4F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3" name="Calendar">
              <a:extLst>
                <a:ext uri="{FF2B5EF4-FFF2-40B4-BE49-F238E27FC236}">
                  <a16:creationId xmlns:a16="http://schemas.microsoft.com/office/drawing/2014/main" id="{AE5A5614-32A8-4A89-8CB5-AA720825248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E5373CBC-AF3E-45C8-B922-EC0049063D90}"/>
              </a:ext>
            </a:extLst>
          </p:cNvPr>
          <p:cNvSpPr/>
          <p:nvPr/>
        </p:nvSpPr>
        <p:spPr>
          <a:xfrm>
            <a:off x="1929348" y="1412429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A5CA66-CA17-4738-ADF7-C97D8F9B7DF3}"/>
              </a:ext>
            </a:extLst>
          </p:cNvPr>
          <p:cNvGrpSpPr/>
          <p:nvPr/>
        </p:nvGrpSpPr>
        <p:grpSpPr>
          <a:xfrm>
            <a:off x="5076599" y="2412121"/>
            <a:ext cx="899710" cy="252000"/>
            <a:chOff x="4181122" y="2706142"/>
            <a:chExt cx="899710" cy="252000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012CDB1-57B8-4C0B-800C-093283DB060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9" name="Calendar">
              <a:extLst>
                <a:ext uri="{FF2B5EF4-FFF2-40B4-BE49-F238E27FC236}">
                  <a16:creationId xmlns:a16="http://schemas.microsoft.com/office/drawing/2014/main" id="{67F8A3B8-5F2D-4B41-9803-76955D2626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2" name="타원 71">
            <a:extLst>
              <a:ext uri="{FF2B5EF4-FFF2-40B4-BE49-F238E27FC236}">
                <a16:creationId xmlns:a16="http://schemas.microsoft.com/office/drawing/2014/main" id="{03C1B507-6BC0-4825-93D5-59627DAB0793}"/>
              </a:ext>
            </a:extLst>
          </p:cNvPr>
          <p:cNvSpPr/>
          <p:nvPr/>
        </p:nvSpPr>
        <p:spPr>
          <a:xfrm>
            <a:off x="872134" y="1741115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3611941" y="1409348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3992745" y="1521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C2D98541-956C-43F1-9A43-4DEC9E7080F7}"/>
              </a:ext>
            </a:extLst>
          </p:cNvPr>
          <p:cNvSpPr/>
          <p:nvPr/>
        </p:nvSpPr>
        <p:spPr>
          <a:xfrm>
            <a:off x="5589074" y="6257607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E919FC55-5DF8-4638-A1DE-7E83D71184C4}"/>
              </a:ext>
            </a:extLst>
          </p:cNvPr>
          <p:cNvSpPr/>
          <p:nvPr/>
        </p:nvSpPr>
        <p:spPr>
          <a:xfrm>
            <a:off x="5583070" y="61992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81EAEDFE-F758-4200-8B7F-CD41F968BA69}"/>
              </a:ext>
            </a:extLst>
          </p:cNvPr>
          <p:cNvSpPr/>
          <p:nvPr/>
        </p:nvSpPr>
        <p:spPr>
          <a:xfrm>
            <a:off x="1933405" y="389098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01968"/>
              </p:ext>
            </p:extLst>
          </p:nvPr>
        </p:nvGraphicFramePr>
        <p:xfrm>
          <a:off x="7653300" y="387905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버튼을 클릭하면 조정접수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조정번호는 가장 최근번호로 자동할당 되며 조정번호는 변경이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조정번호 입력창의 입력 값에 따라서 자동으로 변경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버튼을 클릭하면 조정번호를 확정하고 해당페이지의 상태를 변경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진행 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조정접수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 납부가 완료된 조정 건에 대해서 조정접수를 클릭하면 해당 조정번호가 할당되고 내용을 확인하고 조정사건을 접수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조정접수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AAA222DD-A443-4C52-8E53-4768EEB96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50296"/>
              </p:ext>
            </p:extLst>
          </p:nvPr>
        </p:nvGraphicFramePr>
        <p:xfrm>
          <a:off x="185674" y="2379267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조정번호 할당 필요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접수대기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A8ADCDA4-54A6-4BE6-85C7-90238E4D9143}"/>
              </a:ext>
            </a:extLst>
          </p:cNvPr>
          <p:cNvSpPr txBox="1"/>
          <p:nvPr/>
        </p:nvSpPr>
        <p:spPr>
          <a:xfrm>
            <a:off x="92460" y="2044389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4CCBA0-05F2-4CEE-991B-7A0142CEF213}"/>
              </a:ext>
            </a:extLst>
          </p:cNvPr>
          <p:cNvSpPr txBox="1"/>
          <p:nvPr/>
        </p:nvSpPr>
        <p:spPr>
          <a:xfrm>
            <a:off x="112250" y="4560269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9A7C591F-D6E4-4DD0-B3F0-4AF50B909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350324"/>
              </p:ext>
            </p:extLst>
          </p:nvPr>
        </p:nvGraphicFramePr>
        <p:xfrm>
          <a:off x="191184" y="4914165"/>
          <a:ext cx="7336391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53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052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0940">
                  <a:extLst>
                    <a:ext uri="{9D8B030D-6E8A-4147-A177-3AD203B41FA5}">
                      <a16:colId xmlns:a16="http://schemas.microsoft.com/office/drawing/2014/main" val="209526313"/>
                    </a:ext>
                  </a:extLst>
                </a:gridCol>
                <a:gridCol w="1108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46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배석위원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일정이 없습니다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2021.07.08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/>
                        <a:t>불성립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53" name="사각형: 잘린 한쪽 모서리 52">
            <a:extLst>
              <a:ext uri="{FF2B5EF4-FFF2-40B4-BE49-F238E27FC236}">
                <a16:creationId xmlns:a16="http://schemas.microsoft.com/office/drawing/2014/main" id="{9C39EE37-C89B-444C-A9D2-30FAD76C6A53}"/>
              </a:ext>
            </a:extLst>
          </p:cNvPr>
          <p:cNvSpPr/>
          <p:nvPr/>
        </p:nvSpPr>
        <p:spPr>
          <a:xfrm>
            <a:off x="1416134" y="153879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55" name="사각형: 잘린 한쪽 모서리 54">
            <a:extLst>
              <a:ext uri="{FF2B5EF4-FFF2-40B4-BE49-F238E27FC236}">
                <a16:creationId xmlns:a16="http://schemas.microsoft.com/office/drawing/2014/main" id="{ED51C078-3D4B-4A59-A01A-F3210362879D}"/>
              </a:ext>
            </a:extLst>
          </p:cNvPr>
          <p:cNvSpPr/>
          <p:nvPr/>
        </p:nvSpPr>
        <p:spPr>
          <a:xfrm>
            <a:off x="201533" y="1538790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56" name="사각형: 잘린 한쪽 모서리 55">
            <a:extLst>
              <a:ext uri="{FF2B5EF4-FFF2-40B4-BE49-F238E27FC236}">
                <a16:creationId xmlns:a16="http://schemas.microsoft.com/office/drawing/2014/main" id="{C01E7F32-B54E-4E34-998F-B057738822F1}"/>
              </a:ext>
            </a:extLst>
          </p:cNvPr>
          <p:cNvSpPr/>
          <p:nvPr/>
        </p:nvSpPr>
        <p:spPr>
          <a:xfrm>
            <a:off x="2630735" y="153970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57" name="사각형: 잘린 한쪽 모서리 56">
            <a:extLst>
              <a:ext uri="{FF2B5EF4-FFF2-40B4-BE49-F238E27FC236}">
                <a16:creationId xmlns:a16="http://schemas.microsoft.com/office/drawing/2014/main" id="{2BF4E226-AE07-46C8-9900-97BA718B4405}"/>
              </a:ext>
            </a:extLst>
          </p:cNvPr>
          <p:cNvSpPr/>
          <p:nvPr/>
        </p:nvSpPr>
        <p:spPr>
          <a:xfrm>
            <a:off x="3831139" y="154081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58" name="사각형: 잘린 한쪽 모서리 57">
            <a:extLst>
              <a:ext uri="{FF2B5EF4-FFF2-40B4-BE49-F238E27FC236}">
                <a16:creationId xmlns:a16="http://schemas.microsoft.com/office/drawing/2014/main" id="{8D13F7D6-5D2E-4C69-8076-219ABFB76227}"/>
              </a:ext>
            </a:extLst>
          </p:cNvPr>
          <p:cNvSpPr/>
          <p:nvPr/>
        </p:nvSpPr>
        <p:spPr>
          <a:xfrm>
            <a:off x="5045740" y="15417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224E0DCA-B058-492A-AB60-DFACED9646F4}"/>
              </a:ext>
            </a:extLst>
          </p:cNvPr>
          <p:cNvSpPr/>
          <p:nvPr/>
        </p:nvSpPr>
        <p:spPr>
          <a:xfrm>
            <a:off x="5630496" y="6031906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조정접수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9B77808-33A7-43DA-8645-158CDAE4FD63}"/>
              </a:ext>
            </a:extLst>
          </p:cNvPr>
          <p:cNvSpPr/>
          <p:nvPr/>
        </p:nvSpPr>
        <p:spPr>
          <a:xfrm>
            <a:off x="6603490" y="6031907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 록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7FA146-93C3-4540-9883-FF1D120FDABA}"/>
              </a:ext>
            </a:extLst>
          </p:cNvPr>
          <p:cNvGrpSpPr/>
          <p:nvPr/>
        </p:nvGrpSpPr>
        <p:grpSpPr>
          <a:xfrm>
            <a:off x="1170695" y="3159729"/>
            <a:ext cx="2901604" cy="2192715"/>
            <a:chOff x="-3294772" y="2007514"/>
            <a:chExt cx="2901604" cy="2192715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C54F7EBA-5ACC-400F-961A-C82D85F71651}"/>
                </a:ext>
              </a:extLst>
            </p:cNvPr>
            <p:cNvSpPr/>
            <p:nvPr/>
          </p:nvSpPr>
          <p:spPr>
            <a:xfrm>
              <a:off x="-3294772" y="2007514"/>
              <a:ext cx="2884367" cy="21927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823145-D3CE-4BCA-8F7E-3429ADD4644D}"/>
                </a:ext>
              </a:extLst>
            </p:cNvPr>
            <p:cNvSpPr txBox="1"/>
            <p:nvPr/>
          </p:nvSpPr>
          <p:spPr>
            <a:xfrm>
              <a:off x="-739738" y="201032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3F3AD642-6DC5-44F9-B629-3DAC4D93483C}"/>
                </a:ext>
              </a:extLst>
            </p:cNvPr>
            <p:cNvSpPr/>
            <p:nvPr/>
          </p:nvSpPr>
          <p:spPr>
            <a:xfrm>
              <a:off x="-2660476" y="2134740"/>
              <a:ext cx="17136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조정접수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F3C9E422-4F3B-4B1A-A089-2640DBBF7C02}"/>
                </a:ext>
              </a:extLst>
            </p:cNvPr>
            <p:cNvSpPr/>
            <p:nvPr/>
          </p:nvSpPr>
          <p:spPr>
            <a:xfrm>
              <a:off x="-2317772" y="2753252"/>
              <a:ext cx="1465127" cy="24872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chemeClr val="tx1"/>
                  </a:solidFill>
                </a:rPr>
                <a:t>2021</a:t>
              </a:r>
              <a:r>
                <a:rPr lang="ko-KR" altLang="en-US" sz="900" dirty="0">
                  <a:solidFill>
                    <a:schemeClr val="tx1"/>
                  </a:solidFill>
                </a:rPr>
                <a:t>조정</a:t>
              </a:r>
              <a:r>
                <a:rPr lang="en-US" altLang="ko-KR" sz="900" dirty="0">
                  <a:solidFill>
                    <a:schemeClr val="tx1"/>
                  </a:solidFill>
                </a:rPr>
                <a:t>41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C4D50387-B02A-4AF0-95C6-BBDBA9A71EBE}"/>
                </a:ext>
              </a:extLst>
            </p:cNvPr>
            <p:cNvSpPr/>
            <p:nvPr/>
          </p:nvSpPr>
          <p:spPr>
            <a:xfrm>
              <a:off x="-2742967" y="3659074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예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A62BB0C3-040E-4D37-8A74-B39F708D9252}"/>
                </a:ext>
              </a:extLst>
            </p:cNvPr>
            <p:cNvSpPr/>
            <p:nvPr/>
          </p:nvSpPr>
          <p:spPr>
            <a:xfrm>
              <a:off x="-3049333" y="2766124"/>
              <a:ext cx="82551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조정번호</a:t>
              </a:r>
              <a:endPara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096881D-219E-4FD6-B059-8124DC29C4D3}"/>
                </a:ext>
              </a:extLst>
            </p:cNvPr>
            <p:cNvSpPr txBox="1"/>
            <p:nvPr/>
          </p:nvSpPr>
          <p:spPr>
            <a:xfrm>
              <a:off x="-3188117" y="3240458"/>
              <a:ext cx="277771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000" dirty="0"/>
                <a:t>사건번호</a:t>
              </a:r>
              <a:r>
                <a:rPr lang="ko-KR" altLang="en-US" sz="1000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dirty="0">
                  <a:solidFill>
                    <a:srgbClr val="FF0000"/>
                  </a:solidFill>
                </a:rPr>
                <a:t>2021</a:t>
              </a:r>
              <a:r>
                <a:rPr lang="ko-KR" altLang="en-US" sz="1000" dirty="0">
                  <a:solidFill>
                    <a:srgbClr val="FF0000"/>
                  </a:solidFill>
                </a:rPr>
                <a:t>조정</a:t>
              </a:r>
              <a:r>
                <a:rPr lang="en-US" altLang="ko-KR" sz="1000" dirty="0">
                  <a:solidFill>
                    <a:srgbClr val="FF0000"/>
                  </a:solidFill>
                </a:rPr>
                <a:t>41</a:t>
              </a:r>
              <a:r>
                <a:rPr lang="ko-KR" altLang="en-US" sz="1000" dirty="0">
                  <a:solidFill>
                    <a:schemeClr val="tx1"/>
                  </a:solidFill>
                </a:rPr>
                <a:t>을 접수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372D78D0-7ACA-4CC7-8EA5-7B373E3FA07A}"/>
                </a:ext>
              </a:extLst>
            </p:cNvPr>
            <p:cNvSpPr/>
            <p:nvPr/>
          </p:nvSpPr>
          <p:spPr>
            <a:xfrm>
              <a:off x="-1844752" y="3654025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아니요</a:t>
              </a:r>
            </a:p>
          </p:txBody>
        </p:sp>
      </p:grp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EADD065C-E09A-41E4-BF77-61F204B1B652}"/>
              </a:ext>
            </a:extLst>
          </p:cNvPr>
          <p:cNvCxnSpPr>
            <a:cxnSpLocks/>
            <a:stCxn id="59" idx="1"/>
            <a:endCxn id="70" idx="2"/>
          </p:cNvCxnSpPr>
          <p:nvPr/>
        </p:nvCxnSpPr>
        <p:spPr>
          <a:xfrm rot="10800000">
            <a:off x="2612880" y="5352445"/>
            <a:ext cx="3017617" cy="79104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BEDF9B8D-A34C-4D3B-826C-CC88F436C1FF}"/>
              </a:ext>
            </a:extLst>
          </p:cNvPr>
          <p:cNvSpPr/>
          <p:nvPr/>
        </p:nvSpPr>
        <p:spPr>
          <a:xfrm>
            <a:off x="6603675" y="61688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60D95B95-97AE-4070-8A0E-40DAF4786D3D}"/>
              </a:ext>
            </a:extLst>
          </p:cNvPr>
          <p:cNvSpPr/>
          <p:nvPr/>
        </p:nvSpPr>
        <p:spPr>
          <a:xfrm>
            <a:off x="2359145" y="4970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FC69653-3AF7-44C8-AAF0-1FAB6E8C90AF}"/>
              </a:ext>
            </a:extLst>
          </p:cNvPr>
          <p:cNvSpPr/>
          <p:nvPr/>
        </p:nvSpPr>
        <p:spPr>
          <a:xfrm>
            <a:off x="2576824" y="43122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A4056A38-66C4-4312-A434-2D7776035776}"/>
              </a:ext>
            </a:extLst>
          </p:cNvPr>
          <p:cNvSpPr/>
          <p:nvPr/>
        </p:nvSpPr>
        <p:spPr>
          <a:xfrm>
            <a:off x="3518604" y="3935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5B23313D-683F-4BE4-B558-50C077C5E6BA}"/>
              </a:ext>
            </a:extLst>
          </p:cNvPr>
          <p:cNvSpPr/>
          <p:nvPr/>
        </p:nvSpPr>
        <p:spPr>
          <a:xfrm>
            <a:off x="5614011" y="6191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B5839838-648C-4E50-96C7-FB7F20A64160}"/>
              </a:ext>
            </a:extLst>
          </p:cNvPr>
          <p:cNvSpPr/>
          <p:nvPr/>
        </p:nvSpPr>
        <p:spPr>
          <a:xfrm>
            <a:off x="3317992" y="49548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E39425CE-8C78-4F1A-B5EE-453DC6F0B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26505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491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865777"/>
              </p:ext>
            </p:extLst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탭으로 메뉴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조정기일에 대한 차수 별 목록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기일정보 탭으로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079544"/>
              </p:ext>
            </p:extLst>
          </p:nvPr>
        </p:nvGraphicFramePr>
        <p:xfrm>
          <a:off x="185674" y="2011378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001(online)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차 기일예정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(2021.08.30)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05F523-2E99-4A56-A638-A646EED79505}"/>
              </a:ext>
            </a:extLst>
          </p:cNvPr>
          <p:cNvSpPr txBox="1"/>
          <p:nvPr/>
        </p:nvSpPr>
        <p:spPr>
          <a:xfrm>
            <a:off x="112250" y="418595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id="{EA11B832-4033-4E50-85E7-1191A5C4D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23410"/>
              </p:ext>
            </p:extLst>
          </p:nvPr>
        </p:nvGraphicFramePr>
        <p:xfrm>
          <a:off x="191185" y="4541531"/>
          <a:ext cx="7336391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53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052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0940">
                  <a:extLst>
                    <a:ext uri="{9D8B030D-6E8A-4147-A177-3AD203B41FA5}">
                      <a16:colId xmlns:a16="http://schemas.microsoft.com/office/drawing/2014/main" val="209526313"/>
                    </a:ext>
                  </a:extLst>
                </a:gridCol>
                <a:gridCol w="1108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46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배석위원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2021.07.08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/>
                        <a:t>불성립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44" name="타원 43">
            <a:extLst>
              <a:ext uri="{FF2B5EF4-FFF2-40B4-BE49-F238E27FC236}">
                <a16:creationId xmlns:a16="http://schemas.microsoft.com/office/drawing/2014/main" id="{1C943663-DE47-43D0-80C0-DD379D342E64}"/>
              </a:ext>
            </a:extLst>
          </p:cNvPr>
          <p:cNvSpPr/>
          <p:nvPr/>
        </p:nvSpPr>
        <p:spPr>
          <a:xfrm>
            <a:off x="120354" y="4685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1BDDD90-9AFF-46BE-8DDA-2D3A0CBFC964}"/>
              </a:ext>
            </a:extLst>
          </p:cNvPr>
          <p:cNvSpPr/>
          <p:nvPr/>
        </p:nvSpPr>
        <p:spPr>
          <a:xfrm>
            <a:off x="7203250" y="4770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20EA969D-C177-44E7-A80B-D66DA8237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856842"/>
              </p:ext>
            </p:extLst>
          </p:nvPr>
        </p:nvGraphicFramePr>
        <p:xfrm>
          <a:off x="191184" y="5357599"/>
          <a:ext cx="7336391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53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052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0940">
                  <a:extLst>
                    <a:ext uri="{9D8B030D-6E8A-4147-A177-3AD203B41FA5}">
                      <a16:colId xmlns:a16="http://schemas.microsoft.com/office/drawing/2014/main" val="209526313"/>
                    </a:ext>
                  </a:extLst>
                </a:gridCol>
                <a:gridCol w="1108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46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배석위원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일정이 없습니다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2021.07.08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/>
                        <a:t>불성립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BFB61C-0E68-41CA-9A52-7FAF96FB975B}"/>
              </a:ext>
            </a:extLst>
          </p:cNvPr>
          <p:cNvSpPr txBox="1"/>
          <p:nvPr/>
        </p:nvSpPr>
        <p:spPr>
          <a:xfrm>
            <a:off x="112250" y="5099607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조정기일이 없을 때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90B9130-0801-4678-A4CB-351FD70637D3}"/>
              </a:ext>
            </a:extLst>
          </p:cNvPr>
          <p:cNvSpPr/>
          <p:nvPr/>
        </p:nvSpPr>
        <p:spPr>
          <a:xfrm>
            <a:off x="148244" y="5099607"/>
            <a:ext cx="7379331" cy="787839"/>
          </a:xfrm>
          <a:prstGeom prst="rect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831139" y="139331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045740" y="139422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742498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87717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 변경 팝업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조정기일에 대한 차수 별 목록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조정결과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  <a:p>
            <a:r>
              <a:rPr lang="ko-KR" altLang="en-US" sz="900" dirty="0"/>
              <a:t>추가기일 지정 버튼을 클릭하면 기일 차수 신규 생성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버튼 노출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201315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D966582A-8394-466E-A392-99C050B44C2C}"/>
              </a:ext>
            </a:extLst>
          </p:cNvPr>
          <p:cNvSpPr/>
          <p:nvPr/>
        </p:nvSpPr>
        <p:spPr>
          <a:xfrm>
            <a:off x="2385251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조정부결재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D0F65C8-38E8-4FCC-8863-E9DB53EC1E2F}"/>
              </a:ext>
            </a:extLst>
          </p:cNvPr>
          <p:cNvSpPr/>
          <p:nvPr/>
        </p:nvSpPr>
        <p:spPr>
          <a:xfrm>
            <a:off x="1317395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A3FB811F-F94D-4693-B1EA-38676AEAEB32}"/>
              </a:ext>
            </a:extLst>
          </p:cNvPr>
          <p:cNvSpPr/>
          <p:nvPr/>
        </p:nvSpPr>
        <p:spPr>
          <a:xfrm>
            <a:off x="253837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접수결재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05F523-2E99-4A56-A638-A646EED79505}"/>
              </a:ext>
            </a:extLst>
          </p:cNvPr>
          <p:cNvSpPr txBox="1"/>
          <p:nvPr/>
        </p:nvSpPr>
        <p:spPr>
          <a:xfrm>
            <a:off x="110754" y="2354517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50755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507552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50846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831139" y="1509573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045740" y="1510483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F23CFE2-35A1-4D42-9216-4C78C1303ABA}"/>
              </a:ext>
            </a:extLst>
          </p:cNvPr>
          <p:cNvSpPr/>
          <p:nvPr/>
        </p:nvSpPr>
        <p:spPr>
          <a:xfrm>
            <a:off x="149009" y="1828225"/>
            <a:ext cx="6959464" cy="84945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90517FD0-D880-4132-8690-388D1D1B2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1DF83AAB-6E0A-4E69-9F42-70E9B4493CA3}"/>
              </a:ext>
            </a:extLst>
          </p:cNvPr>
          <p:cNvSpPr/>
          <p:nvPr/>
        </p:nvSpPr>
        <p:spPr>
          <a:xfrm>
            <a:off x="213977" y="2758891"/>
            <a:ext cx="6959464" cy="2160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D49D73-A697-406A-B828-0976A3707E52}"/>
              </a:ext>
            </a:extLst>
          </p:cNvPr>
          <p:cNvSpPr txBox="1"/>
          <p:nvPr/>
        </p:nvSpPr>
        <p:spPr>
          <a:xfrm>
            <a:off x="4419092" y="4992352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업무흐름에 따라 순차적으로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438B02DF-4FC5-42A3-B6EB-12ED3BEB711F}"/>
              </a:ext>
            </a:extLst>
          </p:cNvPr>
          <p:cNvSpPr/>
          <p:nvPr/>
        </p:nvSpPr>
        <p:spPr>
          <a:xfrm>
            <a:off x="2380953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기일통지결재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42AB931-9D27-4229-96CC-ACDF65CB7C7C}"/>
              </a:ext>
            </a:extLst>
          </p:cNvPr>
          <p:cNvSpPr/>
          <p:nvPr/>
        </p:nvSpPr>
        <p:spPr>
          <a:xfrm>
            <a:off x="1313097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기일통지서</a:t>
            </a:r>
            <a:endParaRPr lang="en-US" altLang="ko-KR" sz="9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작성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85357552-2997-471E-985D-383D47C0CF32}"/>
              </a:ext>
            </a:extLst>
          </p:cNvPr>
          <p:cNvSpPr/>
          <p:nvPr/>
        </p:nvSpPr>
        <p:spPr>
          <a:xfrm>
            <a:off x="249539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기일지정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EED2E48A-5202-4360-AF1C-0D80A03BB3AA}"/>
              </a:ext>
            </a:extLst>
          </p:cNvPr>
          <p:cNvSpPr/>
          <p:nvPr/>
        </p:nvSpPr>
        <p:spPr>
          <a:xfrm>
            <a:off x="3426518" y="32492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6FE25A71-450F-4B3E-9D35-98CFC718B046}"/>
              </a:ext>
            </a:extLst>
          </p:cNvPr>
          <p:cNvSpPr/>
          <p:nvPr/>
        </p:nvSpPr>
        <p:spPr>
          <a:xfrm>
            <a:off x="1327329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기일변경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427EC8F8-404F-4C02-8658-896F3C1A00D2}"/>
              </a:ext>
            </a:extLst>
          </p:cNvPr>
          <p:cNvSpPr/>
          <p:nvPr/>
        </p:nvSpPr>
        <p:spPr>
          <a:xfrm>
            <a:off x="263771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기일조서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503D4C1-6B6C-4396-A233-1F363E94A9ED}"/>
              </a:ext>
            </a:extLst>
          </p:cNvPr>
          <p:cNvSpPr/>
          <p:nvPr/>
        </p:nvSpPr>
        <p:spPr>
          <a:xfrm>
            <a:off x="2386841" y="36543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취하종결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9A11EBAF-2F58-4676-AB91-4CE430DF00B7}"/>
              </a:ext>
            </a:extLst>
          </p:cNvPr>
          <p:cNvSpPr/>
          <p:nvPr/>
        </p:nvSpPr>
        <p:spPr>
          <a:xfrm>
            <a:off x="256549" y="448725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종결처리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9BA63CAE-B7D8-4EE4-8940-214A8578BD63}"/>
              </a:ext>
            </a:extLst>
          </p:cNvPr>
          <p:cNvSpPr/>
          <p:nvPr/>
        </p:nvSpPr>
        <p:spPr>
          <a:xfrm>
            <a:off x="263771" y="406984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추가기일지정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4A2787B9-D82B-48B6-8210-88E0A45299A9}"/>
              </a:ext>
            </a:extLst>
          </p:cNvPr>
          <p:cNvSpPr/>
          <p:nvPr/>
        </p:nvSpPr>
        <p:spPr>
          <a:xfrm>
            <a:off x="1316061" y="44875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종결결재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1480A834-6679-49D5-8B72-DBBDBB64E732}"/>
              </a:ext>
            </a:extLst>
          </p:cNvPr>
          <p:cNvSpPr/>
          <p:nvPr/>
        </p:nvSpPr>
        <p:spPr>
          <a:xfrm>
            <a:off x="1321441" y="4058401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조정권고안</a:t>
            </a: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8DAFF6C9-F78E-42D1-AED7-9CA6DBEB0193}"/>
              </a:ext>
            </a:extLst>
          </p:cNvPr>
          <p:cNvSpPr/>
          <p:nvPr/>
        </p:nvSpPr>
        <p:spPr>
          <a:xfrm>
            <a:off x="2380953" y="4058678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직권조정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96A0408F-A84B-4646-A545-F45D43EA3B9B}"/>
              </a:ext>
            </a:extLst>
          </p:cNvPr>
          <p:cNvSpPr/>
          <p:nvPr/>
        </p:nvSpPr>
        <p:spPr>
          <a:xfrm>
            <a:off x="2385251" y="446468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확정증명원</a:t>
            </a:r>
          </a:p>
        </p:txBody>
      </p:sp>
    </p:spTree>
    <p:extLst>
      <p:ext uri="{BB962C8B-B14F-4D97-AF65-F5344CB8AC3E}">
        <p14:creationId xmlns:p14="http://schemas.microsoft.com/office/powerpoint/2010/main" val="10669924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62013"/>
              </p:ext>
            </p:extLst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사건 정보 탭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750790" y="141964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951194" y="142075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165795" y="142166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2EDD4034-9662-46C0-831C-738DEB16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972520"/>
              </p:ext>
            </p:extLst>
          </p:nvPr>
        </p:nvGraphicFramePr>
        <p:xfrm>
          <a:off x="326110" y="1994479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EB23796B-DF9F-4216-9D49-08FB537A0D39}"/>
              </a:ext>
            </a:extLst>
          </p:cNvPr>
          <p:cNvSpPr txBox="1"/>
          <p:nvPr/>
        </p:nvSpPr>
        <p:spPr>
          <a:xfrm>
            <a:off x="299295" y="171265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D3BDEFF7-868E-4C83-8B3E-587757161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357686"/>
              </p:ext>
            </p:extLst>
          </p:nvPr>
        </p:nvGraphicFramePr>
        <p:xfrm>
          <a:off x="333743" y="5790761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DCC448FA-7B0F-425C-A851-78C8BCEA9B07}"/>
              </a:ext>
            </a:extLst>
          </p:cNvPr>
          <p:cNvSpPr/>
          <p:nvPr/>
        </p:nvSpPr>
        <p:spPr>
          <a:xfrm>
            <a:off x="299295" y="6226622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96" name="표 95">
            <a:extLst>
              <a:ext uri="{FF2B5EF4-FFF2-40B4-BE49-F238E27FC236}">
                <a16:creationId xmlns:a16="http://schemas.microsoft.com/office/drawing/2014/main" id="{0FA15CEB-0222-4C72-A456-ACEDB4970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811456"/>
              </p:ext>
            </p:extLst>
          </p:nvPr>
        </p:nvGraphicFramePr>
        <p:xfrm>
          <a:off x="326110" y="3908411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97" name="TextBox 96">
            <a:extLst>
              <a:ext uri="{FF2B5EF4-FFF2-40B4-BE49-F238E27FC236}">
                <a16:creationId xmlns:a16="http://schemas.microsoft.com/office/drawing/2014/main" id="{01455A98-077F-4533-8D25-72E3BE156C44}"/>
              </a:ext>
            </a:extLst>
          </p:cNvPr>
          <p:cNvSpPr txBox="1"/>
          <p:nvPr/>
        </p:nvSpPr>
        <p:spPr>
          <a:xfrm>
            <a:off x="326110" y="359492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graphicFrame>
        <p:nvGraphicFramePr>
          <p:cNvPr id="98" name="표 97">
            <a:extLst>
              <a:ext uri="{FF2B5EF4-FFF2-40B4-BE49-F238E27FC236}">
                <a16:creationId xmlns:a16="http://schemas.microsoft.com/office/drawing/2014/main" id="{16D8C301-8C63-41DC-BCC3-577573DC7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1244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 변경 팝업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조정기일에 대한 차수 별 목록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조정결과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상세 사건 정보 탭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493785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493785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494695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831139" y="1495806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045740" y="1496716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1AD99EA7-E505-45C9-B5FC-4128C237C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232871"/>
              </p:ext>
            </p:extLst>
          </p:nvPr>
        </p:nvGraphicFramePr>
        <p:xfrm>
          <a:off x="402753" y="3931381"/>
          <a:ext cx="6218814" cy="253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7EDEEC7B-ABCC-4D1D-8614-97166F995D07}"/>
              </a:ext>
            </a:extLst>
          </p:cNvPr>
          <p:cNvSpPr txBox="1"/>
          <p:nvPr/>
        </p:nvSpPr>
        <p:spPr>
          <a:xfrm>
            <a:off x="308001" y="365402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7FC54FB6-FA93-4109-BE2B-F6B86647B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876912"/>
              </p:ext>
            </p:extLst>
          </p:nvPr>
        </p:nvGraphicFramePr>
        <p:xfrm>
          <a:off x="402753" y="2011654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4C6FCCC3-62E5-4444-820A-94167FC6556E}"/>
              </a:ext>
            </a:extLst>
          </p:cNvPr>
          <p:cNvSpPr txBox="1"/>
          <p:nvPr/>
        </p:nvSpPr>
        <p:spPr>
          <a:xfrm>
            <a:off x="1481604" y="203384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6EC618-E6DC-4388-97B3-CDB51F022832}"/>
              </a:ext>
            </a:extLst>
          </p:cNvPr>
          <p:cNvSpPr txBox="1"/>
          <p:nvPr/>
        </p:nvSpPr>
        <p:spPr>
          <a:xfrm>
            <a:off x="342634" y="1748554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3801DA-060A-44B8-80FD-38194FB53449}"/>
              </a:ext>
            </a:extLst>
          </p:cNvPr>
          <p:cNvSpPr txBox="1"/>
          <p:nvPr/>
        </p:nvSpPr>
        <p:spPr>
          <a:xfrm>
            <a:off x="6044384" y="275940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06DDDB02-91CB-44AA-98B6-7AF463ABB385}"/>
              </a:ext>
            </a:extLst>
          </p:cNvPr>
          <p:cNvCxnSpPr>
            <a:cxnSpLocks/>
          </p:cNvCxnSpPr>
          <p:nvPr/>
        </p:nvCxnSpPr>
        <p:spPr>
          <a:xfrm>
            <a:off x="6007737" y="1871804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B3315B83-4C46-4CE7-BCCD-3CA71D40C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53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719746"/>
              </p:ext>
            </p:extLst>
          </p:nvPr>
        </p:nvGraphicFramePr>
        <p:xfrm>
          <a:off x="7653300" y="3783055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첨부파일 클릭 시 다운로드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체크된 첨부파일을 일괄로 다운로드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미공개 등록된 파일을 공개로 변경한다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공개처리는 각각의 당사자별로 관리자가 설정할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공개사유를 입력하고 승인 버튼을 클릭하면 공개로 전환된다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취소버튼을 클릭하면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문서가 등록될 때 마다 단권화 진행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뷰어로 사건 기록 열람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사건문서 탭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48992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48992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49083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831139" y="149195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045740" y="149286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6F8DC901-0B08-4835-93AA-FA4AF87D6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447980"/>
              </p:ext>
            </p:extLst>
          </p:nvPr>
        </p:nvGraphicFramePr>
        <p:xfrm>
          <a:off x="179907" y="2058985"/>
          <a:ext cx="7100603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33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528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697440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F0309D7-A427-40FD-979C-E866FF8C5401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C5F0137D-51E2-4EFE-8A05-5F5A8A627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9" name="타원 28">
            <a:extLst>
              <a:ext uri="{FF2B5EF4-FFF2-40B4-BE49-F238E27FC236}">
                <a16:creationId xmlns:a16="http://schemas.microsoft.com/office/drawing/2014/main" id="{F459F1A4-71B6-43F9-B5CD-29781EFAAA46}"/>
              </a:ext>
            </a:extLst>
          </p:cNvPr>
          <p:cNvSpPr/>
          <p:nvPr/>
        </p:nvSpPr>
        <p:spPr>
          <a:xfrm>
            <a:off x="542510" y="2392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0EF1467-2E09-44F6-AEB3-655F2DE4DF1E}"/>
              </a:ext>
            </a:extLst>
          </p:cNvPr>
          <p:cNvSpPr/>
          <p:nvPr/>
        </p:nvSpPr>
        <p:spPr>
          <a:xfrm>
            <a:off x="4906326" y="2639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285F100-B83A-46A0-8B15-8F1DE392E634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B33C0031-9887-4984-A9F6-7EF3A7A74637}"/>
              </a:ext>
            </a:extLst>
          </p:cNvPr>
          <p:cNvSpPr/>
          <p:nvPr/>
        </p:nvSpPr>
        <p:spPr>
          <a:xfrm>
            <a:off x="6717534" y="3176497"/>
            <a:ext cx="749371" cy="18660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공개전환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59B63BE1-36FC-4107-8BDE-0F3777241209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전체보기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5F940D6-4682-499B-9689-44BAAB48B64B}"/>
              </a:ext>
            </a:extLst>
          </p:cNvPr>
          <p:cNvSpPr/>
          <p:nvPr/>
        </p:nvSpPr>
        <p:spPr>
          <a:xfrm>
            <a:off x="7296959" y="32590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611C3C8-1F42-42C9-8872-0A90B31DA92C}"/>
              </a:ext>
            </a:extLst>
          </p:cNvPr>
          <p:cNvSpPr/>
          <p:nvPr/>
        </p:nvSpPr>
        <p:spPr>
          <a:xfrm>
            <a:off x="390163" y="2992637"/>
            <a:ext cx="2884367" cy="317987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2A9BAE-6BDA-429D-908D-445AA32C6472}"/>
              </a:ext>
            </a:extLst>
          </p:cNvPr>
          <p:cNvSpPr txBox="1"/>
          <p:nvPr/>
        </p:nvSpPr>
        <p:spPr>
          <a:xfrm>
            <a:off x="2945197" y="302395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53AF7BC-03DA-482A-8143-4E2A6CA5C9F2}"/>
              </a:ext>
            </a:extLst>
          </p:cNvPr>
          <p:cNvSpPr/>
          <p:nvPr/>
        </p:nvSpPr>
        <p:spPr>
          <a:xfrm>
            <a:off x="1024459" y="314836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공개 전환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F22410F-71ED-40BA-8BAA-F00D45F3CDCA}"/>
              </a:ext>
            </a:extLst>
          </p:cNvPr>
          <p:cNvSpPr/>
          <p:nvPr/>
        </p:nvSpPr>
        <p:spPr>
          <a:xfrm>
            <a:off x="542643" y="34290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3776FB3-5DAA-4B32-A50B-F57BA09C7CBE}"/>
              </a:ext>
            </a:extLst>
          </p:cNvPr>
          <p:cNvSpPr/>
          <p:nvPr/>
        </p:nvSpPr>
        <p:spPr>
          <a:xfrm>
            <a:off x="613024" y="3661372"/>
            <a:ext cx="2491560" cy="6655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공개가 필요한 자료입니다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848150" y="567746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2D183FD-E4C5-419E-8B07-F8B48420DEF1}"/>
              </a:ext>
            </a:extLst>
          </p:cNvPr>
          <p:cNvSpPr/>
          <p:nvPr/>
        </p:nvSpPr>
        <p:spPr>
          <a:xfrm>
            <a:off x="1811834" y="567882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13BCAF34-60C3-4D47-BBC3-04734FC0E8D1}"/>
              </a:ext>
            </a:extLst>
          </p:cNvPr>
          <p:cNvSpPr/>
          <p:nvPr/>
        </p:nvSpPr>
        <p:spPr>
          <a:xfrm>
            <a:off x="1548873" y="58195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CF45F8CC-348C-4497-A4FF-38EC7E7DCB12}"/>
              </a:ext>
            </a:extLst>
          </p:cNvPr>
          <p:cNvSpPr/>
          <p:nvPr/>
        </p:nvSpPr>
        <p:spPr>
          <a:xfrm>
            <a:off x="2548031" y="58379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endCxn id="32" idx="3"/>
          </p:cNvCxnSpPr>
          <p:nvPr/>
        </p:nvCxnSpPr>
        <p:spPr>
          <a:xfrm rot="10800000" flipV="1">
            <a:off x="3274530" y="3259053"/>
            <a:ext cx="3443004" cy="132352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AF546E2-8E6B-4923-BA47-F8D94A9FA2B0}"/>
              </a:ext>
            </a:extLst>
          </p:cNvPr>
          <p:cNvSpPr/>
          <p:nvPr/>
        </p:nvSpPr>
        <p:spPr>
          <a:xfrm>
            <a:off x="5863013" y="5114604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87589E12-E5C2-4CBF-A8CF-005DDA81B644}"/>
              </a:ext>
            </a:extLst>
          </p:cNvPr>
          <p:cNvCxnSpPr>
            <a:cxnSpLocks/>
            <a:stCxn id="24" idx="2"/>
            <a:endCxn id="48" idx="1"/>
          </p:cNvCxnSpPr>
          <p:nvPr/>
        </p:nvCxnSpPr>
        <p:spPr>
          <a:xfrm rot="16200000" flipH="1">
            <a:off x="5347778" y="5304301"/>
            <a:ext cx="860367" cy="17010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타원 49">
            <a:extLst>
              <a:ext uri="{FF2B5EF4-FFF2-40B4-BE49-F238E27FC236}">
                <a16:creationId xmlns:a16="http://schemas.microsoft.com/office/drawing/2014/main" id="{4E9C6687-A403-4244-835C-5E164AD81F63}"/>
              </a:ext>
            </a:extLst>
          </p:cNvPr>
          <p:cNvSpPr/>
          <p:nvPr/>
        </p:nvSpPr>
        <p:spPr>
          <a:xfrm>
            <a:off x="5928858" y="52971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C7169E6-055F-4C2B-B90C-ABBC893C344B}"/>
              </a:ext>
            </a:extLst>
          </p:cNvPr>
          <p:cNvSpPr/>
          <p:nvPr/>
        </p:nvSpPr>
        <p:spPr>
          <a:xfrm>
            <a:off x="541651" y="43291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공개대상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A8E237A0-9141-4281-87F8-D5E21290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41085"/>
              </p:ext>
            </p:extLst>
          </p:nvPr>
        </p:nvGraphicFramePr>
        <p:xfrm>
          <a:off x="613024" y="4599130"/>
          <a:ext cx="2491560" cy="99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41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166919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</a:tblGrid>
              <a:tr h="248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공개대상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공개설정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53" name="직사각형 52">
            <a:extLst>
              <a:ext uri="{FF2B5EF4-FFF2-40B4-BE49-F238E27FC236}">
                <a16:creationId xmlns:a16="http://schemas.microsoft.com/office/drawing/2014/main" id="{31F87FF4-D942-4CC5-996A-9873999C4395}"/>
              </a:ext>
            </a:extLst>
          </p:cNvPr>
          <p:cNvSpPr/>
          <p:nvPr/>
        </p:nvSpPr>
        <p:spPr>
          <a:xfrm>
            <a:off x="2154354" y="4860368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F9162427-178F-4238-95B3-38C0E07E0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485682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B7B7A38-78C3-4A92-BF54-0EA407DFC81D}"/>
              </a:ext>
            </a:extLst>
          </p:cNvPr>
          <p:cNvSpPr/>
          <p:nvPr/>
        </p:nvSpPr>
        <p:spPr>
          <a:xfrm>
            <a:off x="2154354" y="511481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62739D27-5C22-4C38-AB4B-BDE647A1C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506741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FBF5A84-86D3-4B63-A852-941F74FD8FA9}"/>
              </a:ext>
            </a:extLst>
          </p:cNvPr>
          <p:cNvSpPr/>
          <p:nvPr/>
        </p:nvSpPr>
        <p:spPr>
          <a:xfrm>
            <a:off x="2154563" y="535596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1762C0B1-9CCE-47ED-AE85-51890EFFB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874" y="530856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D425E99E-778D-45D7-902B-9964854D4ECE}"/>
              </a:ext>
            </a:extLst>
          </p:cNvPr>
          <p:cNvSpPr/>
          <p:nvPr/>
        </p:nvSpPr>
        <p:spPr>
          <a:xfrm>
            <a:off x="2910831" y="4889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141046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67621"/>
              </p:ext>
            </p:extLst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기록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46682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46682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467732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831139" y="1468843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045740" y="1469753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E537334B-2E25-4948-AE5A-AEB7BF577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269084"/>
              </p:ext>
            </p:extLst>
          </p:nvPr>
        </p:nvGraphicFramePr>
        <p:xfrm>
          <a:off x="179907" y="1898830"/>
          <a:ext cx="7202180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69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01533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870300">
                  <a:extLst>
                    <a:ext uri="{9D8B030D-6E8A-4147-A177-3AD203B41FA5}">
                      <a16:colId xmlns:a16="http://schemas.microsoft.com/office/drawing/2014/main" val="2908709745"/>
                    </a:ext>
                  </a:extLst>
                </a:gridCol>
                <a:gridCol w="1098847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등록자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가접수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수수료납부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운영자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 등록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결재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기일조서 작성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id="{755801DB-6720-4C51-84D6-9AA721924601}"/>
              </a:ext>
            </a:extLst>
          </p:cNvPr>
          <p:cNvSpPr/>
          <p:nvPr/>
        </p:nvSpPr>
        <p:spPr>
          <a:xfrm>
            <a:off x="174740" y="4436831"/>
            <a:ext cx="7202179" cy="2460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E5FDA4E-BF00-44C5-A064-367A948B7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880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391396"/>
              </p:ext>
            </p:extLst>
          </p:nvPr>
        </p:nvGraphicFramePr>
        <p:xfrm>
          <a:off x="7653300" y="3653985"/>
          <a:ext cx="216024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기일목록에서 상세정보를 클릭하면 하단에 상세정보가 보여진다</a:t>
                      </a:r>
                      <a:r>
                        <a:rPr lang="en-US" altLang="ko-KR" sz="800" b="0" dirty="0"/>
                        <a:t>.</a:t>
                      </a: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기본적으로 가장 최근 일정이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보여짐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상세정보를 보여줌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민원인이 기일변경 요청을 했을 때 변경기일에 대한 내용을 보여주고 승인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반려 처리하는 기능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신청내용을 확인하고 승인처리를 하고 </a:t>
                      </a:r>
                      <a:r>
                        <a:rPr lang="ko-KR" altLang="en-US" sz="800" b="0" dirty="0" err="1"/>
                        <a:t>알림창을</a:t>
                      </a:r>
                      <a:r>
                        <a:rPr lang="ko-KR" altLang="en-US" sz="800" b="0" dirty="0"/>
                        <a:t> 종료한다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신청내용을 확인하고 반려처리를 하고 </a:t>
                      </a:r>
                      <a:r>
                        <a:rPr lang="ko-KR" altLang="en-US" sz="800" b="0" dirty="0" err="1"/>
                        <a:t>알림창을</a:t>
                      </a:r>
                      <a:r>
                        <a:rPr lang="ko-KR" altLang="en-US" sz="800" b="0" dirty="0"/>
                        <a:t> 종료한다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기일조서의 내용이 보여줌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기일정보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기일변경신청 승인</a:t>
            </a:r>
            <a:r>
              <a:rPr lang="en-US" altLang="ko-KR" sz="900" dirty="0"/>
              <a:t>/</a:t>
            </a:r>
            <a:r>
              <a:rPr lang="ko-KR" altLang="en-US" sz="900" dirty="0"/>
              <a:t>반려처리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기일정보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id="{EA11B832-4033-4E50-85E7-1191A5C4D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012784"/>
              </p:ext>
            </p:extLst>
          </p:nvPr>
        </p:nvGraphicFramePr>
        <p:xfrm>
          <a:off x="201533" y="1943835"/>
          <a:ext cx="7336391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53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052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0940">
                  <a:extLst>
                    <a:ext uri="{9D8B030D-6E8A-4147-A177-3AD203B41FA5}">
                      <a16:colId xmlns:a16="http://schemas.microsoft.com/office/drawing/2014/main" val="209526313"/>
                    </a:ext>
                  </a:extLst>
                </a:gridCol>
                <a:gridCol w="1108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46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배석위원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2021.07.08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/>
                        <a:t>불성립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2021.07.15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2429418"/>
                  </a:ext>
                </a:extLst>
              </a:tr>
            </a:tbl>
          </a:graphicData>
        </a:graphic>
      </p:graphicFrame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476333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476333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477243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B7FF4A65-4B84-4FA6-9D24-C5303D6A97B4}"/>
              </a:ext>
            </a:extLst>
          </p:cNvPr>
          <p:cNvSpPr/>
          <p:nvPr/>
        </p:nvSpPr>
        <p:spPr>
          <a:xfrm>
            <a:off x="3831139" y="1478354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사건기록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FADE1A30-94AA-445F-B28E-7C1BDBDBFC6B}"/>
              </a:ext>
            </a:extLst>
          </p:cNvPr>
          <p:cNvSpPr/>
          <p:nvPr/>
        </p:nvSpPr>
        <p:spPr>
          <a:xfrm>
            <a:off x="5045740" y="1479264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211744AD-17C3-4CEC-ABDD-50DFC4930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77229"/>
              </p:ext>
            </p:extLst>
          </p:nvPr>
        </p:nvGraphicFramePr>
        <p:xfrm>
          <a:off x="229684" y="3115024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graphicFrame>
        <p:nvGraphicFramePr>
          <p:cNvPr id="96" name="표 95">
            <a:extLst>
              <a:ext uri="{FF2B5EF4-FFF2-40B4-BE49-F238E27FC236}">
                <a16:creationId xmlns:a16="http://schemas.microsoft.com/office/drawing/2014/main" id="{86D3DCF4-CBDD-4FBA-AD41-D42B3A980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008186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97" name="사각형: 잘린 한쪽 모서리 96">
            <a:extLst>
              <a:ext uri="{FF2B5EF4-FFF2-40B4-BE49-F238E27FC236}">
                <a16:creationId xmlns:a16="http://schemas.microsoft.com/office/drawing/2014/main" id="{84B37940-E5EB-4AD4-9AB6-3A2F4868AF69}"/>
              </a:ext>
            </a:extLst>
          </p:cNvPr>
          <p:cNvSpPr/>
          <p:nvPr/>
        </p:nvSpPr>
        <p:spPr>
          <a:xfrm>
            <a:off x="229684" y="280932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E631E75E-E819-42E1-9629-A48A5D6372D9}"/>
              </a:ext>
            </a:extLst>
          </p:cNvPr>
          <p:cNvSpPr/>
          <p:nvPr/>
        </p:nvSpPr>
        <p:spPr>
          <a:xfrm>
            <a:off x="7158245" y="21792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9A488B0-0BF0-43E6-9E4A-53E7C0DCA5BB}"/>
              </a:ext>
            </a:extLst>
          </p:cNvPr>
          <p:cNvSpPr/>
          <p:nvPr/>
        </p:nvSpPr>
        <p:spPr>
          <a:xfrm>
            <a:off x="1359312" y="28730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88959ECC-AC72-42FA-94B2-A5825B45983A}"/>
              </a:ext>
            </a:extLst>
          </p:cNvPr>
          <p:cNvSpPr/>
          <p:nvPr/>
        </p:nvSpPr>
        <p:spPr>
          <a:xfrm>
            <a:off x="239727" y="600127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기일조서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29478A07-22F6-4CE9-9713-F8C09D4F0A65}"/>
              </a:ext>
            </a:extLst>
          </p:cNvPr>
          <p:cNvSpPr/>
          <p:nvPr/>
        </p:nvSpPr>
        <p:spPr>
          <a:xfrm>
            <a:off x="1369355" y="60650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2765482" y="4283204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기일변경 승인요청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9B125FF-4F11-4838-9B29-4F0E4CC5E361}"/>
              </a:ext>
            </a:extLst>
          </p:cNvPr>
          <p:cNvSpPr/>
          <p:nvPr/>
        </p:nvSpPr>
        <p:spPr>
          <a:xfrm>
            <a:off x="3885790" y="42791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436AA34-2902-444C-9577-1A2F6586D084}"/>
              </a:ext>
            </a:extLst>
          </p:cNvPr>
          <p:cNvSpPr/>
          <p:nvPr/>
        </p:nvSpPr>
        <p:spPr>
          <a:xfrm>
            <a:off x="4448911" y="2723279"/>
            <a:ext cx="3068379" cy="323296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2CE4B08-AC25-480D-8882-70019368AB49}"/>
              </a:ext>
            </a:extLst>
          </p:cNvPr>
          <p:cNvSpPr txBox="1"/>
          <p:nvPr/>
        </p:nvSpPr>
        <p:spPr>
          <a:xfrm>
            <a:off x="7163454" y="2691540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8BC87D4C-5C3A-4A62-8E45-F30B9C9BD7C5}"/>
              </a:ext>
            </a:extLst>
          </p:cNvPr>
          <p:cNvSpPr/>
          <p:nvPr/>
        </p:nvSpPr>
        <p:spPr>
          <a:xfrm>
            <a:off x="5083207" y="28505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신청내용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2607D94-E58A-4227-B4CF-7BDA06EACCED}"/>
              </a:ext>
            </a:extLst>
          </p:cNvPr>
          <p:cNvSpPr/>
          <p:nvPr/>
        </p:nvSpPr>
        <p:spPr>
          <a:xfrm>
            <a:off x="4600400" y="379785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변경기일 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DCB7EBC-8578-46E8-A152-C0D704BFD618}"/>
              </a:ext>
            </a:extLst>
          </p:cNvPr>
          <p:cNvSpPr/>
          <p:nvPr/>
        </p:nvSpPr>
        <p:spPr>
          <a:xfrm>
            <a:off x="4600400" y="317150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5FE1CF-BA86-43C7-9B82-09F91E3D763B}"/>
              </a:ext>
            </a:extLst>
          </p:cNvPr>
          <p:cNvSpPr txBox="1"/>
          <p:nvPr/>
        </p:nvSpPr>
        <p:spPr>
          <a:xfrm>
            <a:off x="4584107" y="3417870"/>
            <a:ext cx="2491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개인적인 사유로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당일은 참석이 어려워서 변경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요청을 드립니다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617AC5-B788-4EC5-8FB0-0358DC06FFFA}"/>
              </a:ext>
            </a:extLst>
          </p:cNvPr>
          <p:cNvSpPr txBox="1"/>
          <p:nvPr/>
        </p:nvSpPr>
        <p:spPr>
          <a:xfrm>
            <a:off x="4587699" y="4016028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2021.03.02 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변경기일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2021.03.15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5E77E071-FDE4-4496-ABA3-4B34CC05A650}"/>
              </a:ext>
            </a:extLst>
          </p:cNvPr>
          <p:cNvSpPr/>
          <p:nvPr/>
        </p:nvSpPr>
        <p:spPr>
          <a:xfrm>
            <a:off x="4600400" y="427060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첨부파일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AA774E3-4A77-4C8B-816B-E8B77B475F65}"/>
              </a:ext>
            </a:extLst>
          </p:cNvPr>
          <p:cNvSpPr txBox="1"/>
          <p:nvPr/>
        </p:nvSpPr>
        <p:spPr>
          <a:xfrm>
            <a:off x="4623592" y="4480067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기일변경 사유서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.pdf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E8535EF-6198-42C9-96D4-13973EC9AA39}"/>
              </a:ext>
            </a:extLst>
          </p:cNvPr>
          <p:cNvSpPr/>
          <p:nvPr/>
        </p:nvSpPr>
        <p:spPr>
          <a:xfrm>
            <a:off x="4888048" y="5489198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3217103-A016-4B06-969A-88E8F85AABD2}"/>
              </a:ext>
            </a:extLst>
          </p:cNvPr>
          <p:cNvSpPr/>
          <p:nvPr/>
        </p:nvSpPr>
        <p:spPr>
          <a:xfrm>
            <a:off x="5851732" y="5499271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CA379B06-0963-4342-848F-5D26774E0E62}"/>
              </a:ext>
            </a:extLst>
          </p:cNvPr>
          <p:cNvSpPr/>
          <p:nvPr/>
        </p:nvSpPr>
        <p:spPr>
          <a:xfrm>
            <a:off x="5588771" y="5631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010B61C7-E5E4-47A3-841E-CAFF46EC795D}"/>
              </a:ext>
            </a:extLst>
          </p:cNvPr>
          <p:cNvSpPr/>
          <p:nvPr/>
        </p:nvSpPr>
        <p:spPr>
          <a:xfrm>
            <a:off x="6587929" y="56496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7341929F-C632-4CB3-82F9-EB92580D4720}"/>
              </a:ext>
            </a:extLst>
          </p:cNvPr>
          <p:cNvSpPr/>
          <p:nvPr/>
        </p:nvSpPr>
        <p:spPr>
          <a:xfrm>
            <a:off x="4582541" y="4741109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의견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6E36042-CD84-48ED-A247-7991334DC9D2}"/>
              </a:ext>
            </a:extLst>
          </p:cNvPr>
          <p:cNvSpPr/>
          <p:nvPr/>
        </p:nvSpPr>
        <p:spPr>
          <a:xfrm>
            <a:off x="4652922" y="4973481"/>
            <a:ext cx="2491560" cy="396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변경을 불허합니다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812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52162"/>
              </p:ext>
            </p:extLst>
          </p:nvPr>
        </p:nvGraphicFramePr>
        <p:xfrm>
          <a:off x="7653300" y="380330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대석 조정위원 </a:t>
                      </a:r>
                      <a:r>
                        <a:rPr lang="ko-KR" altLang="en-US" sz="800" b="0" dirty="0" err="1"/>
                        <a:t>검색창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검색된 조정위원을 선택하여 </a:t>
                      </a:r>
                      <a:r>
                        <a:rPr lang="ko-KR" altLang="en-US" sz="800" b="0" dirty="0" err="1"/>
                        <a:t>대석할</a:t>
                      </a:r>
                      <a:r>
                        <a:rPr lang="ko-KR" altLang="en-US" sz="800" b="0" dirty="0"/>
                        <a:t> 조정위원을 선택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배당확인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변경내용 저장 후 조정사건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조정사건 상세 화면으로 이동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5652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1D70EDE-CDC0-4BA2-9DCA-82DF90988F48}"/>
              </a:ext>
            </a:extLst>
          </p:cNvPr>
          <p:cNvSpPr/>
          <p:nvPr/>
        </p:nvSpPr>
        <p:spPr>
          <a:xfrm>
            <a:off x="2599134" y="253633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842FBE0-5BE6-4818-B62E-A0EA58BB622A}"/>
              </a:ext>
            </a:extLst>
          </p:cNvPr>
          <p:cNvSpPr/>
          <p:nvPr/>
        </p:nvSpPr>
        <p:spPr>
          <a:xfrm>
            <a:off x="1615003" y="180798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F6D1279D-FF0C-4C79-9559-E3046CF18198}"/>
              </a:ext>
            </a:extLst>
          </p:cNvPr>
          <p:cNvSpPr/>
          <p:nvPr/>
        </p:nvSpPr>
        <p:spPr>
          <a:xfrm>
            <a:off x="2596302" y="179829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334B7612-8CB1-43AC-8840-E29C4DC60901}"/>
              </a:ext>
            </a:extLst>
          </p:cNvPr>
          <p:cNvSpPr/>
          <p:nvPr/>
        </p:nvSpPr>
        <p:spPr>
          <a:xfrm>
            <a:off x="1614905" y="21783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236D5AA-52A6-42CD-A4B5-E0DCA6DA137C}"/>
              </a:ext>
            </a:extLst>
          </p:cNvPr>
          <p:cNvSpPr/>
          <p:nvPr/>
        </p:nvSpPr>
        <p:spPr>
          <a:xfrm>
            <a:off x="1616447" y="255909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019547-59B5-4F80-A59D-4C619291877D}"/>
              </a:ext>
            </a:extLst>
          </p:cNvPr>
          <p:cNvSpPr/>
          <p:nvPr/>
        </p:nvSpPr>
        <p:spPr>
          <a:xfrm>
            <a:off x="4097905" y="2528901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89FFF0D-1487-4A6E-B246-0F664EE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108401"/>
              </p:ext>
            </p:extLst>
          </p:nvPr>
        </p:nvGraphicFramePr>
        <p:xfrm>
          <a:off x="4166705" y="2924971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12F2B7D8-9D3D-4544-9B8E-2CF1EB08ABB0}"/>
              </a:ext>
            </a:extLst>
          </p:cNvPr>
          <p:cNvSpPr/>
          <p:nvPr/>
        </p:nvSpPr>
        <p:spPr>
          <a:xfrm>
            <a:off x="4943394" y="34865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302617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53139C3-3E45-4B94-B266-DBCC2C4E6374}"/>
              </a:ext>
            </a:extLst>
          </p:cNvPr>
          <p:cNvSpPr/>
          <p:nvPr/>
        </p:nvSpPr>
        <p:spPr>
          <a:xfrm>
            <a:off x="4100041" y="1043735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52A2C73-948B-474E-950D-004740EA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83458"/>
              </p:ext>
            </p:extLst>
          </p:nvPr>
        </p:nvGraphicFramePr>
        <p:xfrm>
          <a:off x="4168841" y="1367268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CAE4F97-9123-4727-93F8-8491CB7EF250}"/>
              </a:ext>
            </a:extLst>
          </p:cNvPr>
          <p:cNvSpPr/>
          <p:nvPr/>
        </p:nvSpPr>
        <p:spPr>
          <a:xfrm>
            <a:off x="4945530" y="209231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6222065-BB7C-4B7E-93A8-E1CC38521AD7}"/>
              </a:ext>
            </a:extLst>
          </p:cNvPr>
          <p:cNvSpPr/>
          <p:nvPr/>
        </p:nvSpPr>
        <p:spPr>
          <a:xfrm>
            <a:off x="2594984" y="1687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661014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95BFA205-09BE-4075-A45A-47E5AFC847FA}"/>
              </a:ext>
            </a:extLst>
          </p:cNvPr>
          <p:cNvSpPr/>
          <p:nvPr/>
        </p:nvSpPr>
        <p:spPr>
          <a:xfrm>
            <a:off x="4943394" y="20161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65B926C-C233-491E-A6F5-0904BEBC5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792592"/>
              </p:ext>
            </p:extLst>
          </p:nvPr>
        </p:nvGraphicFramePr>
        <p:xfrm>
          <a:off x="185674" y="3861890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1463778475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28121106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3596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3611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 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094862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22294E58-ED29-4B87-9B80-2A25F7D51894}"/>
              </a:ext>
            </a:extLst>
          </p:cNvPr>
          <p:cNvSpPr txBox="1"/>
          <p:nvPr/>
        </p:nvSpPr>
        <p:spPr>
          <a:xfrm>
            <a:off x="92460" y="35190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배석 조정위원</a:t>
            </a:r>
            <a:endParaRPr lang="ko-KR" altLang="en-US" sz="1500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4C58EAD-D6A0-404E-8519-D8919602B8F6}"/>
              </a:ext>
            </a:extLst>
          </p:cNvPr>
          <p:cNvSpPr/>
          <p:nvPr/>
        </p:nvSpPr>
        <p:spPr>
          <a:xfrm>
            <a:off x="1594471" y="395957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023A650C-7705-4636-900D-D73440A93E63}"/>
              </a:ext>
            </a:extLst>
          </p:cNvPr>
          <p:cNvSpPr/>
          <p:nvPr/>
        </p:nvSpPr>
        <p:spPr>
          <a:xfrm>
            <a:off x="1591592" y="43196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0695076-4F72-46A4-B940-4DBBE9A89B26}"/>
              </a:ext>
            </a:extLst>
          </p:cNvPr>
          <p:cNvSpPr/>
          <p:nvPr/>
        </p:nvSpPr>
        <p:spPr>
          <a:xfrm>
            <a:off x="1600352" y="467965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62827E2C-2AE8-441B-85E4-E0407BFB6EC8}"/>
              </a:ext>
            </a:extLst>
          </p:cNvPr>
          <p:cNvSpPr/>
          <p:nvPr/>
        </p:nvSpPr>
        <p:spPr>
          <a:xfrm>
            <a:off x="2554129" y="393799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504D800B-AD24-4772-A2B9-20FA4C9E38BD}"/>
              </a:ext>
            </a:extLst>
          </p:cNvPr>
          <p:cNvSpPr/>
          <p:nvPr/>
        </p:nvSpPr>
        <p:spPr>
          <a:xfrm>
            <a:off x="2555808" y="428882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11DA5F5F-7334-405D-BB52-CA5A712BB879}"/>
              </a:ext>
            </a:extLst>
          </p:cNvPr>
          <p:cNvSpPr/>
          <p:nvPr/>
        </p:nvSpPr>
        <p:spPr>
          <a:xfrm>
            <a:off x="2567735" y="466136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D0FE37E-6170-40A3-8729-456C9735B32A}"/>
              </a:ext>
            </a:extLst>
          </p:cNvPr>
          <p:cNvCxnSpPr>
            <a:cxnSpLocks/>
            <a:stCxn id="49" idx="3"/>
          </p:cNvCxnSpPr>
          <p:nvPr/>
        </p:nvCxnSpPr>
        <p:spPr>
          <a:xfrm>
            <a:off x="3062790" y="4049581"/>
            <a:ext cx="2141166" cy="46374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id="{76AC8681-4569-4DF9-877C-B04455387988}"/>
              </a:ext>
            </a:extLst>
          </p:cNvPr>
          <p:cNvSpPr/>
          <p:nvPr/>
        </p:nvSpPr>
        <p:spPr>
          <a:xfrm>
            <a:off x="2548242" y="3829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BFD2014B-38EE-43DB-BCE0-0846F2C44A0B}"/>
              </a:ext>
            </a:extLst>
          </p:cNvPr>
          <p:cNvSpPr/>
          <p:nvPr/>
        </p:nvSpPr>
        <p:spPr>
          <a:xfrm>
            <a:off x="4943394" y="3429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9475EDA-7FBB-4CD3-A477-4872B5BC8B68}"/>
              </a:ext>
            </a:extLst>
          </p:cNvPr>
          <p:cNvSpPr/>
          <p:nvPr/>
        </p:nvSpPr>
        <p:spPr>
          <a:xfrm>
            <a:off x="2561762" y="24682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2B126CAE-6092-432C-B255-D5CB967A1880}"/>
              </a:ext>
            </a:extLst>
          </p:cNvPr>
          <p:cNvSpPr/>
          <p:nvPr/>
        </p:nvSpPr>
        <p:spPr>
          <a:xfrm>
            <a:off x="6651479" y="6086155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D07F2E0-3FA5-415A-A5DF-501BF1469224}"/>
              </a:ext>
            </a:extLst>
          </p:cNvPr>
          <p:cNvSpPr/>
          <p:nvPr/>
        </p:nvSpPr>
        <p:spPr>
          <a:xfrm>
            <a:off x="5871476" y="6091686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3B97ED0D-87CC-48AB-9D3F-657B3A10FCDF}"/>
              </a:ext>
            </a:extLst>
          </p:cNvPr>
          <p:cNvSpPr/>
          <p:nvPr/>
        </p:nvSpPr>
        <p:spPr>
          <a:xfrm>
            <a:off x="5874840" y="60018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3280F9C-0196-4491-B157-303C00F1A2E3}"/>
              </a:ext>
            </a:extLst>
          </p:cNvPr>
          <p:cNvSpPr/>
          <p:nvPr/>
        </p:nvSpPr>
        <p:spPr>
          <a:xfrm>
            <a:off x="6652551" y="60011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07B5C38-8CE2-4104-8691-4EB43A19909B}"/>
              </a:ext>
            </a:extLst>
          </p:cNvPr>
          <p:cNvSpPr/>
          <p:nvPr/>
        </p:nvSpPr>
        <p:spPr>
          <a:xfrm>
            <a:off x="389089" y="5063611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E9F09B0-80D5-4E4C-9261-165AF02603C8}"/>
              </a:ext>
            </a:extLst>
          </p:cNvPr>
          <p:cNvSpPr/>
          <p:nvPr/>
        </p:nvSpPr>
        <p:spPr>
          <a:xfrm>
            <a:off x="386849" y="5276328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선택된 내용으로 조정사건을 배당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1BB0F9E-70E7-4C2C-B97B-58D4C2396FB3}"/>
              </a:ext>
            </a:extLst>
          </p:cNvPr>
          <p:cNvSpPr/>
          <p:nvPr/>
        </p:nvSpPr>
        <p:spPr>
          <a:xfrm>
            <a:off x="1420920" y="575703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FCA53BA8-EAC3-4A54-B13F-6A4AE4EAEB80}"/>
              </a:ext>
            </a:extLst>
          </p:cNvPr>
          <p:cNvSpPr/>
          <p:nvPr/>
        </p:nvSpPr>
        <p:spPr>
          <a:xfrm>
            <a:off x="2127841" y="575482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22DDAC43-D3FD-4BAB-A11B-83ED36DB4FAC}"/>
              </a:ext>
            </a:extLst>
          </p:cNvPr>
          <p:cNvCxnSpPr>
            <a:cxnSpLocks/>
            <a:stCxn id="65" idx="1"/>
            <a:endCxn id="69" idx="3"/>
          </p:cNvCxnSpPr>
          <p:nvPr/>
        </p:nvCxnSpPr>
        <p:spPr>
          <a:xfrm rot="10800000">
            <a:off x="2906436" y="5662089"/>
            <a:ext cx="2965040" cy="5411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1692DFF1-CCE8-4ED1-8176-01BA0AA09AFB}"/>
              </a:ext>
            </a:extLst>
          </p:cNvPr>
          <p:cNvSpPr/>
          <p:nvPr/>
        </p:nvSpPr>
        <p:spPr>
          <a:xfrm>
            <a:off x="1447116" y="56698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91DACF-969E-4CF1-B874-65DC12EF71A1}"/>
              </a:ext>
            </a:extLst>
          </p:cNvPr>
          <p:cNvGrpSpPr/>
          <p:nvPr/>
        </p:nvGrpSpPr>
        <p:grpSpPr>
          <a:xfrm>
            <a:off x="4193338" y="1362664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9854A37D-2D5E-4F91-8490-CE6C78978EF0}"/>
              </a:ext>
            </a:extLst>
          </p:cNvPr>
          <p:cNvSpPr/>
          <p:nvPr/>
        </p:nvSpPr>
        <p:spPr>
          <a:xfrm>
            <a:off x="4080617" y="1101332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68D9EEC2-4C69-4BC2-B4B6-AFDCF2942C54}"/>
              </a:ext>
            </a:extLst>
          </p:cNvPr>
          <p:cNvSpPr/>
          <p:nvPr/>
        </p:nvSpPr>
        <p:spPr>
          <a:xfrm>
            <a:off x="6298737" y="5021286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73AFBF18-6844-4724-9B36-2DF36BC268DD}"/>
              </a:ext>
            </a:extLst>
          </p:cNvPr>
          <p:cNvSpPr/>
          <p:nvPr/>
        </p:nvSpPr>
        <p:spPr>
          <a:xfrm>
            <a:off x="6299365" y="5350783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1988019-2361-484D-9924-602DEA4C27F1}"/>
              </a:ext>
            </a:extLst>
          </p:cNvPr>
          <p:cNvSpPr/>
          <p:nvPr/>
        </p:nvSpPr>
        <p:spPr>
          <a:xfrm>
            <a:off x="5217942" y="3869387"/>
            <a:ext cx="2374336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id="{8EB31CAA-A0AE-4143-B8DA-FC298AA6C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784033"/>
              </p:ext>
            </p:extLst>
          </p:nvPr>
        </p:nvGraphicFramePr>
        <p:xfrm>
          <a:off x="5269295" y="4544461"/>
          <a:ext cx="2198899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3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597179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86" name="직사각형 85">
            <a:extLst>
              <a:ext uri="{FF2B5EF4-FFF2-40B4-BE49-F238E27FC236}">
                <a16:creationId xmlns:a16="http://schemas.microsoft.com/office/drawing/2014/main" id="{BE39F2FA-0CD0-4004-947A-6D7107970E2F}"/>
              </a:ext>
            </a:extLst>
          </p:cNvPr>
          <p:cNvSpPr/>
          <p:nvPr/>
        </p:nvSpPr>
        <p:spPr>
          <a:xfrm>
            <a:off x="5743180" y="4321596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0F0A560-ED69-48F1-BF10-4590A0FB7BD9}"/>
              </a:ext>
            </a:extLst>
          </p:cNvPr>
          <p:cNvSpPr txBox="1"/>
          <p:nvPr/>
        </p:nvSpPr>
        <p:spPr>
          <a:xfrm>
            <a:off x="5287156" y="4210332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조정위원명을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10C83A-AB38-4816-9C1E-DA61A889D88E}"/>
              </a:ext>
            </a:extLst>
          </p:cNvPr>
          <p:cNvSpPr txBox="1"/>
          <p:nvPr/>
        </p:nvSpPr>
        <p:spPr>
          <a:xfrm>
            <a:off x="6727316" y="4210332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425A195-D80A-416A-BF08-BDDF7611AF53}"/>
              </a:ext>
            </a:extLst>
          </p:cNvPr>
          <p:cNvSpPr txBox="1"/>
          <p:nvPr/>
        </p:nvSpPr>
        <p:spPr>
          <a:xfrm>
            <a:off x="5262906" y="3916063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대석 조정위원 검색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B5B0002A-AF6D-409E-A58B-6D1937769C70}"/>
              </a:ext>
            </a:extLst>
          </p:cNvPr>
          <p:cNvSpPr/>
          <p:nvPr/>
        </p:nvSpPr>
        <p:spPr>
          <a:xfrm>
            <a:off x="7000194" y="4813630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16BCC57-9FA4-494F-8D29-B348B1BACFB6}"/>
              </a:ext>
            </a:extLst>
          </p:cNvPr>
          <p:cNvSpPr/>
          <p:nvPr/>
        </p:nvSpPr>
        <p:spPr>
          <a:xfrm>
            <a:off x="7000194" y="5053033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DAED008-A961-4135-91CD-E9053674F357}"/>
              </a:ext>
            </a:extLst>
          </p:cNvPr>
          <p:cNvSpPr txBox="1"/>
          <p:nvPr/>
        </p:nvSpPr>
        <p:spPr>
          <a:xfrm>
            <a:off x="5192088" y="5258599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C65165-F6E6-471A-B106-EE9961D27CB2}"/>
              </a:ext>
            </a:extLst>
          </p:cNvPr>
          <p:cNvSpPr/>
          <p:nvPr/>
        </p:nvSpPr>
        <p:spPr>
          <a:xfrm>
            <a:off x="4073110" y="257152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74B0CB77-7E3D-468D-9D1B-BBA851B74191}"/>
              </a:ext>
            </a:extLst>
          </p:cNvPr>
          <p:cNvSpPr/>
          <p:nvPr/>
        </p:nvSpPr>
        <p:spPr>
          <a:xfrm>
            <a:off x="6101911" y="555067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28DA07F1-1A01-475A-B39C-7AA1FBABADD3}"/>
              </a:ext>
            </a:extLst>
          </p:cNvPr>
          <p:cNvSpPr/>
          <p:nvPr/>
        </p:nvSpPr>
        <p:spPr>
          <a:xfrm>
            <a:off x="7269660" y="51174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28093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305566"/>
              </p:ext>
            </p:extLst>
          </p:nvPr>
        </p:nvGraphicFramePr>
        <p:xfrm>
          <a:off x="7653300" y="380330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대석 조정위원 </a:t>
                      </a:r>
                      <a:r>
                        <a:rPr lang="ko-KR" altLang="en-US" sz="800" b="0" dirty="0" err="1"/>
                        <a:t>검색창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검색된 조정위원을 선택하여 </a:t>
                      </a:r>
                      <a:r>
                        <a:rPr lang="ko-KR" altLang="en-US" sz="800" b="0" dirty="0" err="1"/>
                        <a:t>대석할</a:t>
                      </a:r>
                      <a:r>
                        <a:rPr lang="ko-KR" altLang="en-US" sz="800" b="0" dirty="0"/>
                        <a:t> 조정위원을 선택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배당확인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변경내용 저장 후 조정사건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조정사건 상세 화면으로 이동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5652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조정사건 결재 요청전까지 수정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1D70EDE-CDC0-4BA2-9DCA-82DF90988F48}"/>
              </a:ext>
            </a:extLst>
          </p:cNvPr>
          <p:cNvSpPr/>
          <p:nvPr/>
        </p:nvSpPr>
        <p:spPr>
          <a:xfrm>
            <a:off x="2599134" y="253633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842FBE0-5BE6-4818-B62E-A0EA58BB622A}"/>
              </a:ext>
            </a:extLst>
          </p:cNvPr>
          <p:cNvSpPr/>
          <p:nvPr/>
        </p:nvSpPr>
        <p:spPr>
          <a:xfrm>
            <a:off x="1615003" y="180798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F6D1279D-FF0C-4C79-9559-E3046CF18198}"/>
              </a:ext>
            </a:extLst>
          </p:cNvPr>
          <p:cNvSpPr/>
          <p:nvPr/>
        </p:nvSpPr>
        <p:spPr>
          <a:xfrm>
            <a:off x="2596302" y="179829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334B7612-8CB1-43AC-8840-E29C4DC60901}"/>
              </a:ext>
            </a:extLst>
          </p:cNvPr>
          <p:cNvSpPr/>
          <p:nvPr/>
        </p:nvSpPr>
        <p:spPr>
          <a:xfrm>
            <a:off x="1614905" y="21783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236D5AA-52A6-42CD-A4B5-E0DCA6DA137C}"/>
              </a:ext>
            </a:extLst>
          </p:cNvPr>
          <p:cNvSpPr/>
          <p:nvPr/>
        </p:nvSpPr>
        <p:spPr>
          <a:xfrm>
            <a:off x="1616447" y="255909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019547-59B5-4F80-A59D-4C619291877D}"/>
              </a:ext>
            </a:extLst>
          </p:cNvPr>
          <p:cNvSpPr/>
          <p:nvPr/>
        </p:nvSpPr>
        <p:spPr>
          <a:xfrm>
            <a:off x="4097905" y="2528901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89FFF0D-1487-4A6E-B246-0F664EED58C7}"/>
              </a:ext>
            </a:extLst>
          </p:cNvPr>
          <p:cNvGraphicFramePr>
            <a:graphicFrameLocks noGrp="1"/>
          </p:cNvGraphicFramePr>
          <p:nvPr/>
        </p:nvGraphicFramePr>
        <p:xfrm>
          <a:off x="4166705" y="2924971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12F2B7D8-9D3D-4544-9B8E-2CF1EB08ABB0}"/>
              </a:ext>
            </a:extLst>
          </p:cNvPr>
          <p:cNvSpPr/>
          <p:nvPr/>
        </p:nvSpPr>
        <p:spPr>
          <a:xfrm>
            <a:off x="4943394" y="34865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302617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53139C3-3E45-4B94-B266-DBCC2C4E6374}"/>
              </a:ext>
            </a:extLst>
          </p:cNvPr>
          <p:cNvSpPr/>
          <p:nvPr/>
        </p:nvSpPr>
        <p:spPr>
          <a:xfrm>
            <a:off x="4100041" y="1043735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52A2C73-948B-474E-950D-004740EA8A33}"/>
              </a:ext>
            </a:extLst>
          </p:cNvPr>
          <p:cNvGraphicFramePr>
            <a:graphicFrameLocks noGrp="1"/>
          </p:cNvGraphicFramePr>
          <p:nvPr/>
        </p:nvGraphicFramePr>
        <p:xfrm>
          <a:off x="4168841" y="1367268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CAE4F97-9123-4727-93F8-8491CB7EF250}"/>
              </a:ext>
            </a:extLst>
          </p:cNvPr>
          <p:cNvSpPr/>
          <p:nvPr/>
        </p:nvSpPr>
        <p:spPr>
          <a:xfrm>
            <a:off x="4945530" y="209231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6222065-BB7C-4B7E-93A8-E1CC38521AD7}"/>
              </a:ext>
            </a:extLst>
          </p:cNvPr>
          <p:cNvSpPr/>
          <p:nvPr/>
        </p:nvSpPr>
        <p:spPr>
          <a:xfrm>
            <a:off x="2594984" y="1687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661014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95BFA205-09BE-4075-A45A-47E5AFC847FA}"/>
              </a:ext>
            </a:extLst>
          </p:cNvPr>
          <p:cNvSpPr/>
          <p:nvPr/>
        </p:nvSpPr>
        <p:spPr>
          <a:xfrm>
            <a:off x="4943394" y="20161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65B926C-C233-491E-A6F5-0904BEBC518A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861890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1463778475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28121106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3596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3611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 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094862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22294E58-ED29-4B87-9B80-2A25F7D51894}"/>
              </a:ext>
            </a:extLst>
          </p:cNvPr>
          <p:cNvSpPr txBox="1"/>
          <p:nvPr/>
        </p:nvSpPr>
        <p:spPr>
          <a:xfrm>
            <a:off x="92460" y="35190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배석 조정위원</a:t>
            </a:r>
            <a:endParaRPr lang="ko-KR" altLang="en-US" sz="1500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4C58EAD-D6A0-404E-8519-D8919602B8F6}"/>
              </a:ext>
            </a:extLst>
          </p:cNvPr>
          <p:cNvSpPr/>
          <p:nvPr/>
        </p:nvSpPr>
        <p:spPr>
          <a:xfrm>
            <a:off x="1594471" y="395957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023A650C-7705-4636-900D-D73440A93E63}"/>
              </a:ext>
            </a:extLst>
          </p:cNvPr>
          <p:cNvSpPr/>
          <p:nvPr/>
        </p:nvSpPr>
        <p:spPr>
          <a:xfrm>
            <a:off x="1591592" y="43196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0695076-4F72-46A4-B940-4DBBE9A89B26}"/>
              </a:ext>
            </a:extLst>
          </p:cNvPr>
          <p:cNvSpPr/>
          <p:nvPr/>
        </p:nvSpPr>
        <p:spPr>
          <a:xfrm>
            <a:off x="1600352" y="467965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62827E2C-2AE8-441B-85E4-E0407BFB6EC8}"/>
              </a:ext>
            </a:extLst>
          </p:cNvPr>
          <p:cNvSpPr/>
          <p:nvPr/>
        </p:nvSpPr>
        <p:spPr>
          <a:xfrm>
            <a:off x="2554129" y="393799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504D800B-AD24-4772-A2B9-20FA4C9E38BD}"/>
              </a:ext>
            </a:extLst>
          </p:cNvPr>
          <p:cNvSpPr/>
          <p:nvPr/>
        </p:nvSpPr>
        <p:spPr>
          <a:xfrm>
            <a:off x="2555808" y="428882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11DA5F5F-7334-405D-BB52-CA5A712BB879}"/>
              </a:ext>
            </a:extLst>
          </p:cNvPr>
          <p:cNvSpPr/>
          <p:nvPr/>
        </p:nvSpPr>
        <p:spPr>
          <a:xfrm>
            <a:off x="2567735" y="466136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D0FE37E-6170-40A3-8729-456C9735B32A}"/>
              </a:ext>
            </a:extLst>
          </p:cNvPr>
          <p:cNvCxnSpPr>
            <a:cxnSpLocks/>
            <a:stCxn id="49" idx="3"/>
          </p:cNvCxnSpPr>
          <p:nvPr/>
        </p:nvCxnSpPr>
        <p:spPr>
          <a:xfrm>
            <a:off x="3062790" y="4049581"/>
            <a:ext cx="2141166" cy="46374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id="{76AC8681-4569-4DF9-877C-B04455387988}"/>
              </a:ext>
            </a:extLst>
          </p:cNvPr>
          <p:cNvSpPr/>
          <p:nvPr/>
        </p:nvSpPr>
        <p:spPr>
          <a:xfrm>
            <a:off x="2548242" y="3829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BFD2014B-38EE-43DB-BCE0-0846F2C44A0B}"/>
              </a:ext>
            </a:extLst>
          </p:cNvPr>
          <p:cNvSpPr/>
          <p:nvPr/>
        </p:nvSpPr>
        <p:spPr>
          <a:xfrm>
            <a:off x="4943394" y="3429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9475EDA-7FBB-4CD3-A477-4872B5BC8B68}"/>
              </a:ext>
            </a:extLst>
          </p:cNvPr>
          <p:cNvSpPr/>
          <p:nvPr/>
        </p:nvSpPr>
        <p:spPr>
          <a:xfrm>
            <a:off x="2561762" y="24682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2B126CAE-6092-432C-B255-D5CB967A1880}"/>
              </a:ext>
            </a:extLst>
          </p:cNvPr>
          <p:cNvSpPr/>
          <p:nvPr/>
        </p:nvSpPr>
        <p:spPr>
          <a:xfrm>
            <a:off x="6651479" y="6086155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D07F2E0-3FA5-415A-A5DF-501BF1469224}"/>
              </a:ext>
            </a:extLst>
          </p:cNvPr>
          <p:cNvSpPr/>
          <p:nvPr/>
        </p:nvSpPr>
        <p:spPr>
          <a:xfrm>
            <a:off x="5871476" y="6091686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3B97ED0D-87CC-48AB-9D3F-657B3A10FCDF}"/>
              </a:ext>
            </a:extLst>
          </p:cNvPr>
          <p:cNvSpPr/>
          <p:nvPr/>
        </p:nvSpPr>
        <p:spPr>
          <a:xfrm>
            <a:off x="5874840" y="60018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3280F9C-0196-4491-B157-303C00F1A2E3}"/>
              </a:ext>
            </a:extLst>
          </p:cNvPr>
          <p:cNvSpPr/>
          <p:nvPr/>
        </p:nvSpPr>
        <p:spPr>
          <a:xfrm>
            <a:off x="6652551" y="60011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07B5C38-8CE2-4104-8691-4EB43A19909B}"/>
              </a:ext>
            </a:extLst>
          </p:cNvPr>
          <p:cNvSpPr/>
          <p:nvPr/>
        </p:nvSpPr>
        <p:spPr>
          <a:xfrm>
            <a:off x="389089" y="5063611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E9F09B0-80D5-4E4C-9261-165AF02603C8}"/>
              </a:ext>
            </a:extLst>
          </p:cNvPr>
          <p:cNvSpPr/>
          <p:nvPr/>
        </p:nvSpPr>
        <p:spPr>
          <a:xfrm>
            <a:off x="386849" y="5276328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선택된 내용으로 조정사건을 배당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1BB0F9E-70E7-4C2C-B97B-58D4C2396FB3}"/>
              </a:ext>
            </a:extLst>
          </p:cNvPr>
          <p:cNvSpPr/>
          <p:nvPr/>
        </p:nvSpPr>
        <p:spPr>
          <a:xfrm>
            <a:off x="1420920" y="575703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FCA53BA8-EAC3-4A54-B13F-6A4AE4EAEB80}"/>
              </a:ext>
            </a:extLst>
          </p:cNvPr>
          <p:cNvSpPr/>
          <p:nvPr/>
        </p:nvSpPr>
        <p:spPr>
          <a:xfrm>
            <a:off x="2127841" y="575482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22DDAC43-D3FD-4BAB-A11B-83ED36DB4FAC}"/>
              </a:ext>
            </a:extLst>
          </p:cNvPr>
          <p:cNvCxnSpPr>
            <a:cxnSpLocks/>
            <a:stCxn id="65" idx="1"/>
            <a:endCxn id="69" idx="3"/>
          </p:cNvCxnSpPr>
          <p:nvPr/>
        </p:nvCxnSpPr>
        <p:spPr>
          <a:xfrm rot="10800000">
            <a:off x="2906436" y="5662089"/>
            <a:ext cx="2965040" cy="5411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1692DFF1-CCE8-4ED1-8176-01BA0AA09AFB}"/>
              </a:ext>
            </a:extLst>
          </p:cNvPr>
          <p:cNvSpPr/>
          <p:nvPr/>
        </p:nvSpPr>
        <p:spPr>
          <a:xfrm>
            <a:off x="1447116" y="56698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91DACF-969E-4CF1-B874-65DC12EF71A1}"/>
              </a:ext>
            </a:extLst>
          </p:cNvPr>
          <p:cNvGrpSpPr/>
          <p:nvPr/>
        </p:nvGrpSpPr>
        <p:grpSpPr>
          <a:xfrm>
            <a:off x="4193338" y="1362664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9854A37D-2D5E-4F91-8490-CE6C78978EF0}"/>
              </a:ext>
            </a:extLst>
          </p:cNvPr>
          <p:cNvSpPr/>
          <p:nvPr/>
        </p:nvSpPr>
        <p:spPr>
          <a:xfrm>
            <a:off x="4080617" y="1101332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68D9EEC2-4C69-4BC2-B4B6-AFDCF2942C54}"/>
              </a:ext>
            </a:extLst>
          </p:cNvPr>
          <p:cNvSpPr/>
          <p:nvPr/>
        </p:nvSpPr>
        <p:spPr>
          <a:xfrm>
            <a:off x="6298737" y="5021286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73AFBF18-6844-4724-9B36-2DF36BC268DD}"/>
              </a:ext>
            </a:extLst>
          </p:cNvPr>
          <p:cNvSpPr/>
          <p:nvPr/>
        </p:nvSpPr>
        <p:spPr>
          <a:xfrm>
            <a:off x="6299365" y="5350783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1988019-2361-484D-9924-602DEA4C27F1}"/>
              </a:ext>
            </a:extLst>
          </p:cNvPr>
          <p:cNvSpPr/>
          <p:nvPr/>
        </p:nvSpPr>
        <p:spPr>
          <a:xfrm>
            <a:off x="5217942" y="3869387"/>
            <a:ext cx="2374336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id="{8EB31CAA-A0AE-4143-B8DA-FC298AA6CB80}"/>
              </a:ext>
            </a:extLst>
          </p:cNvPr>
          <p:cNvGraphicFramePr>
            <a:graphicFrameLocks noGrp="1"/>
          </p:cNvGraphicFramePr>
          <p:nvPr/>
        </p:nvGraphicFramePr>
        <p:xfrm>
          <a:off x="5269295" y="4544461"/>
          <a:ext cx="2198899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3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597179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86" name="직사각형 85">
            <a:extLst>
              <a:ext uri="{FF2B5EF4-FFF2-40B4-BE49-F238E27FC236}">
                <a16:creationId xmlns:a16="http://schemas.microsoft.com/office/drawing/2014/main" id="{BE39F2FA-0CD0-4004-947A-6D7107970E2F}"/>
              </a:ext>
            </a:extLst>
          </p:cNvPr>
          <p:cNvSpPr/>
          <p:nvPr/>
        </p:nvSpPr>
        <p:spPr>
          <a:xfrm>
            <a:off x="5743180" y="4321596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0F0A560-ED69-48F1-BF10-4590A0FB7BD9}"/>
              </a:ext>
            </a:extLst>
          </p:cNvPr>
          <p:cNvSpPr txBox="1"/>
          <p:nvPr/>
        </p:nvSpPr>
        <p:spPr>
          <a:xfrm>
            <a:off x="5287156" y="4210332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조정위원명을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10C83A-AB38-4816-9C1E-DA61A889D88E}"/>
              </a:ext>
            </a:extLst>
          </p:cNvPr>
          <p:cNvSpPr txBox="1"/>
          <p:nvPr/>
        </p:nvSpPr>
        <p:spPr>
          <a:xfrm>
            <a:off x="6727316" y="4210332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425A195-D80A-416A-BF08-BDDF7611AF53}"/>
              </a:ext>
            </a:extLst>
          </p:cNvPr>
          <p:cNvSpPr txBox="1"/>
          <p:nvPr/>
        </p:nvSpPr>
        <p:spPr>
          <a:xfrm>
            <a:off x="5262906" y="3916063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대석 조정위원 검색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B5B0002A-AF6D-409E-A58B-6D1937769C70}"/>
              </a:ext>
            </a:extLst>
          </p:cNvPr>
          <p:cNvSpPr/>
          <p:nvPr/>
        </p:nvSpPr>
        <p:spPr>
          <a:xfrm>
            <a:off x="7000194" y="4813630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16BCC57-9FA4-494F-8D29-B348B1BACFB6}"/>
              </a:ext>
            </a:extLst>
          </p:cNvPr>
          <p:cNvSpPr/>
          <p:nvPr/>
        </p:nvSpPr>
        <p:spPr>
          <a:xfrm>
            <a:off x="7000194" y="5053033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DAED008-A961-4135-91CD-E9053674F357}"/>
              </a:ext>
            </a:extLst>
          </p:cNvPr>
          <p:cNvSpPr txBox="1"/>
          <p:nvPr/>
        </p:nvSpPr>
        <p:spPr>
          <a:xfrm>
            <a:off x="5192088" y="5258599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C65165-F6E6-471A-B106-EE9961D27CB2}"/>
              </a:ext>
            </a:extLst>
          </p:cNvPr>
          <p:cNvSpPr/>
          <p:nvPr/>
        </p:nvSpPr>
        <p:spPr>
          <a:xfrm>
            <a:off x="4073110" y="257152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74B0CB77-7E3D-468D-9D1B-BBA851B74191}"/>
              </a:ext>
            </a:extLst>
          </p:cNvPr>
          <p:cNvSpPr/>
          <p:nvPr/>
        </p:nvSpPr>
        <p:spPr>
          <a:xfrm>
            <a:off x="6101911" y="555067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28DA07F1-1A01-475A-B39C-7AA1FBABADD3}"/>
              </a:ext>
            </a:extLst>
          </p:cNvPr>
          <p:cNvSpPr/>
          <p:nvPr/>
        </p:nvSpPr>
        <p:spPr>
          <a:xfrm>
            <a:off x="7269660" y="51174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64141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614884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완료 시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기일정보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기일지정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기일지정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36016" y="15100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78225" y="4958239"/>
            <a:ext cx="360040" cy="1809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61BA05E-C5AC-48E0-84A8-03822FCF885E}"/>
              </a:ext>
            </a:extLst>
          </p:cNvPr>
          <p:cNvSpPr/>
          <p:nvPr/>
        </p:nvSpPr>
        <p:spPr>
          <a:xfrm>
            <a:off x="3318933" y="3671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957549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772345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완료 시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기일정보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한국저작권위원회 분쟁조정실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252525"/>
                </a:solidFill>
              </a:rPr>
              <a:t>후암로</a:t>
            </a:r>
            <a:r>
              <a:rPr lang="ko-KR" altLang="en-US" sz="900" dirty="0">
                <a:solidFill>
                  <a:srgbClr val="252525"/>
                </a:solidFill>
              </a:rPr>
              <a:t> </a:t>
            </a:r>
            <a:r>
              <a:rPr lang="en-US" altLang="ko-KR" sz="900" dirty="0">
                <a:solidFill>
                  <a:srgbClr val="252525"/>
                </a:solidFill>
              </a:rPr>
              <a:t>107(</a:t>
            </a:r>
            <a:r>
              <a:rPr lang="ko-KR" altLang="en-US" sz="900" dirty="0">
                <a:solidFill>
                  <a:srgbClr val="252525"/>
                </a:solidFill>
              </a:rPr>
              <a:t>동자동</a:t>
            </a:r>
            <a:r>
              <a:rPr lang="en-US" altLang="ko-KR" sz="900" dirty="0">
                <a:solidFill>
                  <a:srgbClr val="252525"/>
                </a:solidFill>
              </a:rPr>
              <a:t>) </a:t>
            </a:r>
            <a:r>
              <a:rPr lang="ko-KR" altLang="en-US" sz="900" dirty="0">
                <a:solidFill>
                  <a:srgbClr val="252525"/>
                </a:solidFill>
              </a:rPr>
              <a:t>게이트웨이</a:t>
            </a:r>
            <a:r>
              <a:rPr lang="en-US" altLang="ko-KR" sz="900" dirty="0">
                <a:solidFill>
                  <a:srgbClr val="252525"/>
                </a:solidFill>
              </a:rPr>
              <a:t>…</a:t>
            </a:r>
            <a:endParaRPr lang="ko-KR" altLang="en-US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33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42923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836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71644"/>
              </p:ext>
            </p:extLst>
          </p:nvPr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11 : 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46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531999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수정 가능 사항</a:t>
            </a:r>
            <a:endParaRPr lang="en-US" altLang="ko-KR" sz="900" dirty="0"/>
          </a:p>
          <a:p>
            <a:r>
              <a:rPr lang="en-US" altLang="ko-KR" sz="900" dirty="0"/>
              <a:t>   1)</a:t>
            </a:r>
            <a:r>
              <a:rPr lang="ko-KR" altLang="en-US" sz="900" dirty="0"/>
              <a:t> 조정기일 및 시간</a:t>
            </a:r>
            <a:endParaRPr lang="en-US" altLang="ko-KR" sz="900" dirty="0"/>
          </a:p>
          <a:p>
            <a:r>
              <a:rPr lang="en-US" altLang="ko-KR" sz="900" dirty="0"/>
              <a:t>   2) </a:t>
            </a:r>
            <a:r>
              <a:rPr lang="ko-KR" altLang="en-US" sz="900" dirty="0"/>
              <a:t>장소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주소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조정기일 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장소 및 주소는 자주 이용하는 사항 포함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기타 사항 수정이나 경정은 조정사건에서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7200991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등록</a:t>
            </a:r>
            <a:endParaRPr lang="en-US" altLang="ko-KR" sz="900" dirty="0"/>
          </a:p>
          <a:p>
            <a:r>
              <a:rPr lang="en-US" altLang="ko-KR" sz="900" dirty="0"/>
              <a:t>-</a:t>
            </a:r>
            <a:r>
              <a:rPr lang="ko-KR" altLang="en-US" sz="900" dirty="0"/>
              <a:t> 민원인이 등록한 정보를 자동으로 보여주고 기일변경통지서를 등록한다</a:t>
            </a:r>
            <a:r>
              <a:rPr lang="en-US" altLang="ko-KR" sz="900" dirty="0"/>
              <a:t>.</a:t>
            </a:r>
          </a:p>
          <a:p>
            <a:r>
              <a:rPr lang="en-US" altLang="ko-KR" sz="900" dirty="0"/>
              <a:t> </a:t>
            </a:r>
            <a:r>
              <a:rPr lang="ko-KR" altLang="en-US" sz="900" dirty="0"/>
              <a:t>해당 항목에 대한 수정 가능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576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한국저작권위원회 분쟁조정실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252525"/>
                </a:solidFill>
              </a:rPr>
              <a:t>후암로</a:t>
            </a:r>
            <a:r>
              <a:rPr lang="ko-KR" altLang="en-US" sz="900" dirty="0">
                <a:solidFill>
                  <a:srgbClr val="252525"/>
                </a:solidFill>
              </a:rPr>
              <a:t> </a:t>
            </a:r>
            <a:r>
              <a:rPr lang="en-US" altLang="ko-KR" sz="900" dirty="0">
                <a:solidFill>
                  <a:srgbClr val="252525"/>
                </a:solidFill>
              </a:rPr>
              <a:t>107(</a:t>
            </a:r>
            <a:r>
              <a:rPr lang="ko-KR" altLang="en-US" sz="900" dirty="0">
                <a:solidFill>
                  <a:srgbClr val="252525"/>
                </a:solidFill>
              </a:rPr>
              <a:t>동자동</a:t>
            </a:r>
            <a:r>
              <a:rPr lang="en-US" altLang="ko-KR" sz="900" dirty="0">
                <a:solidFill>
                  <a:srgbClr val="252525"/>
                </a:solidFill>
              </a:rPr>
              <a:t>) </a:t>
            </a:r>
            <a:r>
              <a:rPr lang="ko-KR" altLang="en-US" sz="900" dirty="0">
                <a:solidFill>
                  <a:srgbClr val="252525"/>
                </a:solidFill>
              </a:rPr>
              <a:t>게이트웨이</a:t>
            </a:r>
            <a:r>
              <a:rPr lang="en-US" altLang="ko-KR" sz="900" dirty="0">
                <a:solidFill>
                  <a:srgbClr val="252525"/>
                </a:solidFill>
              </a:rPr>
              <a:t>…</a:t>
            </a:r>
            <a:endParaRPr lang="ko-KR" altLang="en-US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93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599064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076107"/>
              </p:ext>
            </p:extLst>
          </p:nvPr>
        </p:nvGraphicFramePr>
        <p:xfrm>
          <a:off x="185674" y="1088740"/>
          <a:ext cx="7287606" cy="433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74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168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2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9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5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48933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3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616846" y="3871396"/>
            <a:ext cx="5831607" cy="41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장 </a:t>
            </a:r>
            <a:r>
              <a:rPr lang="en-US" altLang="ko-KR" sz="900" b="0" dirty="0">
                <a:solidFill>
                  <a:srgbClr val="FF0000"/>
                </a:solidFill>
              </a:rPr>
              <a:t>O </a:t>
            </a:r>
            <a:r>
              <a:rPr lang="en-US" altLang="ko-KR" sz="900" b="0" dirty="0" err="1">
                <a:solidFill>
                  <a:srgbClr val="FF0000"/>
                </a:solidFill>
              </a:rPr>
              <a:t>O</a:t>
            </a:r>
            <a:r>
              <a:rPr lang="ko-KR" altLang="en-US" sz="900" b="0" dirty="0">
                <a:solidFill>
                  <a:srgbClr val="FF0000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rgbClr val="FF0000"/>
                </a:solidFill>
              </a:rPr>
              <a:t>하가하고</a:t>
            </a:r>
            <a:r>
              <a:rPr lang="en-US" altLang="ko-KR" sz="900" b="0" dirty="0">
                <a:solidFill>
                  <a:srgbClr val="FF0000"/>
                </a:solidFill>
              </a:rPr>
              <a:t>, </a:t>
            </a:r>
            <a:r>
              <a:rPr lang="ko-KR" altLang="en-US" sz="900" b="0" dirty="0">
                <a:solidFill>
                  <a:srgbClr val="FF0000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522360"/>
              </p:ext>
            </p:extLst>
          </p:nvPr>
        </p:nvGraphicFramePr>
        <p:xfrm>
          <a:off x="7653300" y="3519010"/>
          <a:ext cx="2160240" cy="2678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없음을 선택하면 날짜 등록 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조서내용은 기본적으로 설정된 값을 선택하여 등록할 수 있도록 처리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기본적인 문구에 신청인</a:t>
                      </a:r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피신청인 정보만 변경해서 자동 입력해서 조서내용에 등록하고 추가변경이 가능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추가내용은 기타입력 란에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E1257CE6-0166-4CFB-9EAF-DDD98061B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311AAD6-9316-464C-ADC8-7F2EFCA5EB28}"/>
              </a:ext>
            </a:extLst>
          </p:cNvPr>
          <p:cNvSpPr/>
          <p:nvPr/>
        </p:nvSpPr>
        <p:spPr>
          <a:xfrm>
            <a:off x="1608422" y="323024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A3CCBC76-6AFE-4B08-BBA6-C243AD8E13B7}"/>
              </a:ext>
            </a:extLst>
          </p:cNvPr>
          <p:cNvSpPr/>
          <p:nvPr/>
        </p:nvSpPr>
        <p:spPr>
          <a:xfrm>
            <a:off x="2876286" y="323024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A82525E5-96C1-4C42-8703-8A1FA4675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40" y="3175908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4F49A5-B3FE-4963-A56C-43C30E4ED70B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26537676-9674-4E67-A18F-A085D5ACCEF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CA075C7-C0E7-4E40-96ED-C3B803EA6652}"/>
              </a:ext>
            </a:extLst>
          </p:cNvPr>
          <p:cNvSpPr/>
          <p:nvPr/>
        </p:nvSpPr>
        <p:spPr>
          <a:xfrm>
            <a:off x="7409232" y="5955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DF3D1C4-C420-4330-A392-978E8C40007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5C218BD-5C8A-4863-A691-5501CDDBD0A8}"/>
              </a:ext>
            </a:extLst>
          </p:cNvPr>
          <p:cNvSpPr/>
          <p:nvPr/>
        </p:nvSpPr>
        <p:spPr>
          <a:xfrm>
            <a:off x="6598571" y="5948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FB92B82-8528-40B2-BA24-4A608E64AD53}"/>
              </a:ext>
            </a:extLst>
          </p:cNvPr>
          <p:cNvSpPr/>
          <p:nvPr/>
        </p:nvSpPr>
        <p:spPr>
          <a:xfrm>
            <a:off x="3149152" y="566906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C4793100-1FBF-4CE1-9515-83058A0DE80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4365C7-4332-4068-8DAA-E0D8A9B3B159}"/>
              </a:ext>
            </a:extLst>
          </p:cNvPr>
          <p:cNvSpPr txBox="1"/>
          <p:nvPr/>
        </p:nvSpPr>
        <p:spPr>
          <a:xfrm>
            <a:off x="5412319" y="5615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1C82DB9D-A76E-4AA2-83AB-F5D1CAC5A3C5}"/>
              </a:ext>
            </a:extLst>
          </p:cNvPr>
          <p:cNvCxnSpPr>
            <a:stCxn id="71" idx="2"/>
            <a:endCxn id="7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4270011-617E-49E7-8627-D12EC55E4626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A349796B-B0C2-4817-9C1E-BECC020B5C7D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BEC5D215-4613-4512-AE42-A2634FA9AB1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2D813919-070F-4413-90A2-E5E599348B87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065BC6E-4F95-4379-A29A-28FABF5D4F78}"/>
              </a:ext>
            </a:extLst>
          </p:cNvPr>
          <p:cNvSpPr/>
          <p:nvPr/>
        </p:nvSpPr>
        <p:spPr>
          <a:xfrm>
            <a:off x="276630" y="5679005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56614BD5-F146-476D-A551-DCBDAB669C6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8F1120-8A25-42F8-9F59-9384977E0544}"/>
              </a:ext>
            </a:extLst>
          </p:cNvPr>
          <p:cNvSpPr txBox="1"/>
          <p:nvPr/>
        </p:nvSpPr>
        <p:spPr>
          <a:xfrm>
            <a:off x="2517544" y="564966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6E0C5AA4-1FF5-4310-B604-1EF71F236A7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A8D4A5EA-2CD4-42EC-998B-DC898CF72B4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1C976954-5DDD-4392-87FB-491B53E519E0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A72767E-7565-48B6-8521-21E15706BF67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4DB51DDE-F449-4764-BF14-95CB3146AA19}"/>
              </a:ext>
            </a:extLst>
          </p:cNvPr>
          <p:cNvCxnSpPr>
            <a:cxnSpLocks/>
            <a:endCxn id="83" idx="0"/>
          </p:cNvCxnSpPr>
          <p:nvPr/>
        </p:nvCxnSpPr>
        <p:spPr>
          <a:xfrm rot="16200000" flipV="1">
            <a:off x="3885832" y="3329597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03FA323-E50A-4B5B-866C-5802F82261CC}"/>
              </a:ext>
            </a:extLst>
          </p:cNvPr>
          <p:cNvSpPr txBox="1"/>
          <p:nvPr/>
        </p:nvSpPr>
        <p:spPr>
          <a:xfrm>
            <a:off x="3535735" y="310267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해당 없음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F1E4C6-A126-4AAC-A37F-77611FDBE3FE}"/>
              </a:ext>
            </a:extLst>
          </p:cNvPr>
          <p:cNvSpPr txBox="1"/>
          <p:nvPr/>
        </p:nvSpPr>
        <p:spPr>
          <a:xfrm>
            <a:off x="1616846" y="355735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4303788" y="31106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E88F2F6-1069-4306-BEC0-5790765DA005}"/>
              </a:ext>
            </a:extLst>
          </p:cNvPr>
          <p:cNvSpPr/>
          <p:nvPr/>
        </p:nvSpPr>
        <p:spPr>
          <a:xfrm>
            <a:off x="6085720" y="36247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283598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01663"/>
              </p:ext>
            </p:extLst>
          </p:nvPr>
        </p:nvGraphicFramePr>
        <p:xfrm>
          <a:off x="185674" y="1088740"/>
          <a:ext cx="7287606" cy="4214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74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168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2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9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5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3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616846" y="3871396"/>
            <a:ext cx="5831607" cy="2319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정상적으로 변경처리 되었음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5264"/>
              </p:ext>
            </p:extLst>
          </p:nvPr>
        </p:nvGraphicFramePr>
        <p:xfrm>
          <a:off x="7653300" y="3519010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 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상세화면으로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E1257CE6-0166-4CFB-9EAF-DDD98061B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311AAD6-9316-464C-ADC8-7F2EFCA5EB28}"/>
              </a:ext>
            </a:extLst>
          </p:cNvPr>
          <p:cNvSpPr/>
          <p:nvPr/>
        </p:nvSpPr>
        <p:spPr>
          <a:xfrm>
            <a:off x="1608422" y="323024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A3CCBC76-6AFE-4B08-BBA6-C243AD8E13B7}"/>
              </a:ext>
            </a:extLst>
          </p:cNvPr>
          <p:cNvSpPr/>
          <p:nvPr/>
        </p:nvSpPr>
        <p:spPr>
          <a:xfrm>
            <a:off x="2876286" y="323024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A82525E5-96C1-4C42-8703-8A1FA4675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40" y="3175908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4F49A5-B3FE-4963-A56C-43C30E4ED70B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3FA323-E50A-4B5B-866C-5802F82261CC}"/>
              </a:ext>
            </a:extLst>
          </p:cNvPr>
          <p:cNvSpPr txBox="1"/>
          <p:nvPr/>
        </p:nvSpPr>
        <p:spPr>
          <a:xfrm>
            <a:off x="3535735" y="310267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해당없음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F1E4C6-A126-4AAC-A37F-77611FDBE3FE}"/>
              </a:ext>
            </a:extLst>
          </p:cNvPr>
          <p:cNvSpPr txBox="1"/>
          <p:nvPr/>
        </p:nvSpPr>
        <p:spPr>
          <a:xfrm>
            <a:off x="1616846" y="355735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093941D-77F9-4597-B2F8-15F973C7236C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4E3E9CB-0901-425E-903D-B35B3287F496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41FF8FD4-9D08-4A82-83FE-D4E70E3BD5E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CD81E099-DCBE-4FA8-9556-A37891EF04A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FA12089D-7DDD-4986-9D1F-3F84F996AED5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E2CC214-B6DD-4FA9-B5D7-6C3B915709C5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EA0DB3D-AE41-4252-8014-AB02AB14B16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A750315-6820-4B9D-B1CE-AFCC2FDAE18C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53AABC4-8B4B-4636-B8E3-29E59A891DEC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E4720EF1-DDDF-4108-8220-4F0C46B242B9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D88206A0-A106-4E0D-BE65-EBAC7B625834}"/>
              </a:ext>
            </a:extLst>
          </p:cNvPr>
          <p:cNvSpPr/>
          <p:nvPr/>
        </p:nvSpPr>
        <p:spPr>
          <a:xfrm>
            <a:off x="276636" y="56686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4413528-FC62-44CB-A6CD-10F75DB77516}"/>
              </a:ext>
            </a:extLst>
          </p:cNvPr>
          <p:cNvSpPr/>
          <p:nvPr/>
        </p:nvSpPr>
        <p:spPr>
          <a:xfrm>
            <a:off x="274396" y="58829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C518B0F-9D92-4274-99D6-6340643941DD}"/>
              </a:ext>
            </a:extLst>
          </p:cNvPr>
          <p:cNvSpPr txBox="1"/>
          <p:nvPr/>
        </p:nvSpPr>
        <p:spPr>
          <a:xfrm>
            <a:off x="2531229" y="56236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B7E25FE-6EB5-4C31-AFF0-050E28FFCDAB}"/>
              </a:ext>
            </a:extLst>
          </p:cNvPr>
          <p:cNvSpPr/>
          <p:nvPr/>
        </p:nvSpPr>
        <p:spPr>
          <a:xfrm>
            <a:off x="1308467" y="62270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58315C4-8ACC-4F2F-A276-7A3EE92B50C7}"/>
              </a:ext>
            </a:extLst>
          </p:cNvPr>
          <p:cNvSpPr/>
          <p:nvPr/>
        </p:nvSpPr>
        <p:spPr>
          <a:xfrm>
            <a:off x="2015388" y="62248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42E21303-92D0-4DBA-AF72-9E46D7C22ABC}"/>
              </a:ext>
            </a:extLst>
          </p:cNvPr>
          <p:cNvSpPr/>
          <p:nvPr/>
        </p:nvSpPr>
        <p:spPr>
          <a:xfrm>
            <a:off x="1313200" y="6208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id="{FD199FF4-39D5-41DD-9319-7F0FB6629EBA}"/>
              </a:ext>
            </a:extLst>
          </p:cNvPr>
          <p:cNvCxnSpPr>
            <a:cxnSpLocks/>
            <a:endCxn id="96" idx="3"/>
          </p:cNvCxnSpPr>
          <p:nvPr/>
        </p:nvCxnSpPr>
        <p:spPr>
          <a:xfrm rot="5400000">
            <a:off x="4234412" y="4680513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C38FCB77-E33C-4BED-974E-0765ABCEDA31}"/>
              </a:ext>
            </a:extLst>
          </p:cNvPr>
          <p:cNvCxnSpPr>
            <a:cxnSpLocks/>
            <a:stCxn id="52" idx="0"/>
            <a:endCxn id="107" idx="2"/>
          </p:cNvCxnSpPr>
          <p:nvPr/>
        </p:nvCxnSpPr>
        <p:spPr>
          <a:xfrm rot="5400000" flipH="1" flipV="1">
            <a:off x="5316928" y="5154103"/>
            <a:ext cx="465792" cy="102570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id="{D01A91EA-1E02-4038-B2A2-346B6F29F48B}"/>
              </a:ext>
            </a:extLst>
          </p:cNvPr>
          <p:cNvGrpSpPr/>
          <p:nvPr/>
        </p:nvGrpSpPr>
        <p:grpSpPr>
          <a:xfrm>
            <a:off x="5240704" y="4479466"/>
            <a:ext cx="1643943" cy="954593"/>
            <a:chOff x="5240704" y="4479466"/>
            <a:chExt cx="1643943" cy="954593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839588B-BF54-463F-B4C2-2E6B323B5825}"/>
                </a:ext>
              </a:extLst>
            </p:cNvPr>
            <p:cNvSpPr/>
            <p:nvPr/>
          </p:nvSpPr>
          <p:spPr>
            <a:xfrm>
              <a:off x="5240704" y="4479466"/>
              <a:ext cx="1643943" cy="95459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송달정보 조회</a:t>
              </a:r>
              <a:endParaRPr lang="en-US" altLang="ko-KR" sz="800" dirty="0">
                <a:solidFill>
                  <a:sysClr val="windowText" lastClr="000000"/>
                </a:solidFill>
              </a:endParaRPr>
            </a:p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48F2428-22F5-4AD2-887A-BE05B4CEE8BF}"/>
                </a:ext>
              </a:extLst>
            </p:cNvPr>
            <p:cNvSpPr txBox="1"/>
            <p:nvPr/>
          </p:nvSpPr>
          <p:spPr>
            <a:xfrm>
              <a:off x="5261138" y="4509884"/>
              <a:ext cx="8194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00" b="1"/>
                <a:t>송달정보</a:t>
              </a:r>
              <a:endParaRPr lang="ko-KR" altLang="en-US" sz="9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1631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34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A35DA8B-9687-467C-A6FE-E85BD4472C76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9EC4E1-1433-45FA-A07E-AEA6839AA204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4806489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취하종결통보서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99902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13A6987-1D37-45B4-88FF-850F21FF5B3A}"/>
              </a:ext>
            </a:extLst>
          </p:cNvPr>
          <p:cNvCxnSpPr>
            <a:cxnSpLocks/>
            <a:stCxn id="34" idx="0"/>
            <a:endCxn id="58" idx="2"/>
          </p:cNvCxnSpPr>
          <p:nvPr/>
        </p:nvCxnSpPr>
        <p:spPr>
          <a:xfrm rot="5400000" flipH="1" flipV="1">
            <a:off x="5089545" y="5645824"/>
            <a:ext cx="201454" cy="3066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DD39B86-F58B-48F9-B218-FCB7309786FF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8B3CA2-FC78-4678-A20A-E24925AC5D0A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2F38C82-8564-4AF7-BD58-D1967587AC44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957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2066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47BE90D-FFBE-44DA-AD2F-E4087A4BE9BA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37F08BC-5DFD-416E-A6DB-5293142B5C4C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10546048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11725" y="691568"/>
            <a:ext cx="1935215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불성립종결통보서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680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13A6987-1D37-45B4-88FF-850F21FF5B3A}"/>
              </a:ext>
            </a:extLst>
          </p:cNvPr>
          <p:cNvCxnSpPr>
            <a:cxnSpLocks/>
            <a:stCxn id="36" idx="0"/>
            <a:endCxn id="57" idx="1"/>
          </p:cNvCxnSpPr>
          <p:nvPr/>
        </p:nvCxnSpPr>
        <p:spPr>
          <a:xfrm rot="5400000" flipH="1" flipV="1">
            <a:off x="4086999" y="5472795"/>
            <a:ext cx="686295" cy="1829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89F4B2F-5F1F-4676-8289-B658F30E58E5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F08D15E-BF22-4F25-A85C-C7BF139BCD05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3AF4AC0-6850-451B-8416-FAD059E5CC73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46015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9B2E71A2-F433-4481-AD7A-9A76B897BB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20396B74-3A6F-4F1E-A705-FE0DCE3413E8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4A5A5C99-B182-4E0A-9563-F03AE7C2454B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C013A4B-0139-44E6-A857-288371C265C0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DEDB4319-7A56-47D4-995D-C2CD830C0F2A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8DE30BDC-59EC-4317-BBE0-4BC28702C2A3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4EF9617-7C77-4B38-86A6-728533F11E23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4977784-24FD-4AAC-9C1F-06B95ABAC859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92B91BE8-5546-4A3E-8DDD-2820F39DCDBF}"/>
              </a:ext>
            </a:extLst>
          </p:cNvPr>
          <p:cNvCxnSpPr>
            <a:endCxn id="71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7A3C662-302D-48C9-9CEE-1F01D81252C4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C0FACF08-CCED-401E-B828-9F26FDE7A3A9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806AF49A-2653-41A3-B931-ADB50E7A5A2E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1FA65F1B-ACD5-4BBD-B538-4BBE11132E1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8CBB37-929D-4B0A-947F-E919CEAC5E67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8B9B095-1821-4ADF-A1C7-3934C674F3DF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E9D2159-D14E-4B27-BCF0-1C50A049332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95612C9C-7C43-47F2-97AB-11DB062F4B68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B28EC4E3-F9D3-46B4-BDAB-D9CE817E54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352FE5B-E002-4709-93B4-E6F9B116681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51663CF9-196C-4D8B-AB41-CBA354AAA52E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92493A05-1F20-4908-9E65-4E7A4063771B}"/>
              </a:ext>
            </a:extLst>
          </p:cNvPr>
          <p:cNvCxnSpPr>
            <a:cxnSpLocks/>
            <a:endCxn id="78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표 85">
            <a:extLst>
              <a:ext uri="{FF2B5EF4-FFF2-40B4-BE49-F238E27FC236}">
                <a16:creationId xmlns:a16="http://schemas.microsoft.com/office/drawing/2014/main" id="{C8D498BE-B76E-474F-83A8-F5001D810813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F4E46909-1A7B-470D-869C-83FB2D8C5FF7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6083A3-3C94-424A-8647-F885386A0881}"/>
              </a:ext>
            </a:extLst>
          </p:cNvPr>
          <p:cNvSpPr txBox="1"/>
          <p:nvPr/>
        </p:nvSpPr>
        <p:spPr>
          <a:xfrm>
            <a:off x="1616846" y="3181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1322506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F3F7D7DE-B85C-4BB8-A782-CC7094B70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37996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AA3F7F6E-E81A-4E97-99EA-A66D2E9A8F2E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1666691-E2A6-4227-B2E2-C4C4F56891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131BFD4-3011-465B-A886-887F3C5C68B5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E5D08C-9D78-4A2F-9535-57F62A6D3285}"/>
              </a:ext>
            </a:extLst>
          </p:cNvPr>
          <p:cNvSpPr txBox="1"/>
          <p:nvPr/>
        </p:nvSpPr>
        <p:spPr>
          <a:xfrm>
            <a:off x="1616846" y="3181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06C8813-F3C0-455F-8EB7-573A55AFAA87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2DFDF44B-7403-4A7E-A18E-4610E9714CDD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r>
              <a:rPr lang="en-US" altLang="ko-KR" sz="900" b="1" dirty="0">
                <a:solidFill>
                  <a:srgbClr val="FF0000"/>
                </a:solidFill>
              </a:rPr>
              <a:t> - </a:t>
            </a:r>
            <a:r>
              <a:rPr lang="ko-KR" altLang="en-US" sz="900" b="1" dirty="0">
                <a:solidFill>
                  <a:srgbClr val="FF0000"/>
                </a:solidFill>
              </a:rPr>
              <a:t>조정권고안 양식 확인하여 세부 수정 필요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23755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5C7F9C5-6F17-4F8B-88B9-A0DE40EB532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DF37EAF-5F23-41E9-A8C4-DA8E3E3A5C21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CDDB74C-8C06-4E4A-B9C0-2948CF821F3B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6C0FA33-22A4-4F7C-A7D3-0FED86B1CFF9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A3B6C930-686C-4E4C-AFE3-989657FF937F}"/>
              </a:ext>
            </a:extLst>
          </p:cNvPr>
          <p:cNvSpPr/>
          <p:nvPr/>
        </p:nvSpPr>
        <p:spPr>
          <a:xfrm>
            <a:off x="3228994" y="58969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결재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0E5F1C4-546A-4710-9336-ECB93ED5F542}"/>
              </a:ext>
            </a:extLst>
          </p:cNvPr>
          <p:cNvSpPr/>
          <p:nvPr/>
        </p:nvSpPr>
        <p:spPr>
          <a:xfrm>
            <a:off x="3728658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8D943BF3-CDE2-44FC-BAE5-3FA41C0FCCF3}"/>
              </a:ext>
            </a:extLst>
          </p:cNvPr>
          <p:cNvSpPr/>
          <p:nvPr/>
        </p:nvSpPr>
        <p:spPr>
          <a:xfrm>
            <a:off x="4667521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EC689E1-803B-455F-93DC-60311C685875}"/>
              </a:ext>
            </a:extLst>
          </p:cNvPr>
          <p:cNvSpPr/>
          <p:nvPr/>
        </p:nvSpPr>
        <p:spPr>
          <a:xfrm>
            <a:off x="4677936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2581C11E-A370-4106-BBFF-A5D6CDE83297}"/>
              </a:ext>
            </a:extLst>
          </p:cNvPr>
          <p:cNvSpPr/>
          <p:nvPr/>
        </p:nvSpPr>
        <p:spPr>
          <a:xfrm>
            <a:off x="3984236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신청서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4DFED1B-EF81-43DE-86FB-F97FFBD0BB63}"/>
              </a:ext>
            </a:extLst>
          </p:cNvPr>
          <p:cNvSpPr/>
          <p:nvPr/>
        </p:nvSpPr>
        <p:spPr>
          <a:xfrm>
            <a:off x="3980476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C31DB45-0E81-4A73-BFDA-8085D2404FC6}"/>
              </a:ext>
            </a:extLst>
          </p:cNvPr>
          <p:cNvSpPr/>
          <p:nvPr/>
        </p:nvSpPr>
        <p:spPr>
          <a:xfrm>
            <a:off x="4955240" y="289722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6BE4F7C-872E-4DED-ACAF-88D472EAC65D}"/>
              </a:ext>
            </a:extLst>
          </p:cNvPr>
          <p:cNvSpPr/>
          <p:nvPr/>
        </p:nvSpPr>
        <p:spPr>
          <a:xfrm>
            <a:off x="4953000" y="3111554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3ED24-54FA-4EDB-8EFE-2FCA4104F4A5}"/>
              </a:ext>
            </a:extLst>
          </p:cNvPr>
          <p:cNvSpPr txBox="1"/>
          <p:nvPr/>
        </p:nvSpPr>
        <p:spPr>
          <a:xfrm>
            <a:off x="7209833" y="285221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117327D2-3F33-40F0-BE52-0499584FF460}"/>
              </a:ext>
            </a:extLst>
          </p:cNvPr>
          <p:cNvSpPr/>
          <p:nvPr/>
        </p:nvSpPr>
        <p:spPr>
          <a:xfrm>
            <a:off x="5987071" y="34556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0F248C18-1DC8-43C9-9171-EC16113D42B6}"/>
              </a:ext>
            </a:extLst>
          </p:cNvPr>
          <p:cNvSpPr/>
          <p:nvPr/>
        </p:nvSpPr>
        <p:spPr>
          <a:xfrm>
            <a:off x="6693992" y="345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6EE79050-61D8-439A-A719-4B21356DE869}"/>
              </a:ext>
            </a:extLst>
          </p:cNvPr>
          <p:cNvSpPr/>
          <p:nvPr/>
        </p:nvSpPr>
        <p:spPr>
          <a:xfrm>
            <a:off x="5991804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3010034-8626-4616-841A-41F55549041D}"/>
              </a:ext>
            </a:extLst>
          </p:cNvPr>
          <p:cNvSpPr/>
          <p:nvPr/>
        </p:nvSpPr>
        <p:spPr>
          <a:xfrm>
            <a:off x="6672927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FD2EBFEE-DE0A-4B7F-921A-52D919FC5FA9}"/>
              </a:ext>
            </a:extLst>
          </p:cNvPr>
          <p:cNvCxnSpPr>
            <a:stCxn id="14" idx="0"/>
            <a:endCxn id="31" idx="2"/>
          </p:cNvCxnSpPr>
          <p:nvPr/>
        </p:nvCxnSpPr>
        <p:spPr>
          <a:xfrm rot="16200000" flipV="1">
            <a:off x="5251162" y="4709546"/>
            <a:ext cx="2157829" cy="23162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29C76DA3-75F8-497A-AB52-14ED3F08830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305C40C-5E1B-4F48-96C9-C500499FDD73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A8DA0F-AEC6-43CE-BDAA-45C72B558821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D7D97DFB-8CD9-4CAC-9F69-1913984B0C2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550C8E-DD21-401D-A10C-6E66F24EE0D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211E46C9-DD4F-4F3B-A5B5-A82D5F1581C9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A873DE1F-4518-4EB9-9011-D178BAB6B7F3}"/>
              </a:ext>
            </a:extLst>
          </p:cNvPr>
          <p:cNvCxnSpPr>
            <a:cxnSpLocks/>
            <a:stCxn id="23" idx="0"/>
          </p:cNvCxnSpPr>
          <p:nvPr/>
        </p:nvCxnSpPr>
        <p:spPr>
          <a:xfrm rot="5400000" flipH="1" flipV="1">
            <a:off x="4796001" y="5603500"/>
            <a:ext cx="498176" cy="10961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F3D7DCFA-1493-4214-B6F4-C2C96B9B26C3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070A3956-A047-48D6-94ED-F58653F2D9E5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확인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B823FEE5-B436-4342-9B33-0EBF14DF597D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2CBF9C4-F2D9-4BEC-A481-73110114CCEE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69" name="연결선: 꺾임 68">
            <a:extLst>
              <a:ext uri="{FF2B5EF4-FFF2-40B4-BE49-F238E27FC236}">
                <a16:creationId xmlns:a16="http://schemas.microsoft.com/office/drawing/2014/main" id="{D9D5D315-9F6F-4C28-A064-995B1DE87B8A}"/>
              </a:ext>
            </a:extLst>
          </p:cNvPr>
          <p:cNvCxnSpPr>
            <a:cxnSpLocks/>
            <a:endCxn id="70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95EE3A0-CDFF-4211-9CC9-7F583B77505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4A429736-B213-41F1-A1F1-C56EC5E82B74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A2107EF-3C7E-410C-9AB8-98B7620B58D0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FA60FCE-8911-4588-9C86-2E903CFBAE3E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DF5A1AE5-21C3-4CD9-B674-362C4F7949F2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2C8057DA-8A11-480F-ABB1-2990972139A3}"/>
              </a:ext>
            </a:extLst>
          </p:cNvPr>
          <p:cNvSpPr/>
          <p:nvPr/>
        </p:nvSpPr>
        <p:spPr>
          <a:xfrm>
            <a:off x="4371502" y="4495813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162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53955"/>
              </p:ext>
            </p:extLst>
          </p:nvPr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A8409453-A4D2-4050-9D2C-89A19241E46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9AE614E2-C3C6-4485-8150-CF524C93C294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FEC7FCA1-06B1-4C60-9C9B-C76D07A625C4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2B16C890-93B5-4C2D-9756-4BC2078F4441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980C5269-9818-4499-B5AB-07081DD940B6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9AED0C58-123B-4EBB-BFFE-0A0023CD011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F98EA5-A473-4919-9E03-F63BB58D4B07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0716865D-C14B-4333-85FA-E4E2A734A07B}"/>
              </a:ext>
            </a:extLst>
          </p:cNvPr>
          <p:cNvCxnSpPr>
            <a:endCxn id="93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878FFA0A-D287-4EB6-B119-DED238A0C4E5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E6EA459E-8C19-443B-AB5F-D22BD13A4DF0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2211EDA-A471-4B60-9AC8-B419670A84CF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591FFF0B-08A2-46C7-8DED-793E58364C3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191CE774-C854-4086-9B87-DC0475F4FB48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3DF39D3-603D-49C4-8631-430EB46F1AA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F018008-EE17-436E-ADD6-5C19184AA98A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03" name="사각형: 둥근 모서리 102">
            <a:extLst>
              <a:ext uri="{FF2B5EF4-FFF2-40B4-BE49-F238E27FC236}">
                <a16:creationId xmlns:a16="http://schemas.microsoft.com/office/drawing/2014/main" id="{BFF64692-6106-4CC3-9FD7-CF6C87992F2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21495889-9C16-4FFC-9407-CC34791F13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C63DD93C-F6FB-4544-B3A3-FAC92BF00C0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8881063-4CE2-4591-91DE-606ADB695FA5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1BA06C6F-9314-4DBC-A094-4D1404F3BD1E}"/>
              </a:ext>
            </a:extLst>
          </p:cNvPr>
          <p:cNvCxnSpPr>
            <a:cxnSpLocks/>
            <a:endCxn id="100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25175860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1B544613-A1AB-4232-A028-203D916045CA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0554B72-CCA0-4188-B37F-28D29669CD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31CD26A9-719F-4A69-A291-C5E6ADA8E75C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8A7E593F-C443-4473-B8FD-1BF98B7549D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0166C557-4D19-4DF0-BC13-0866C935E436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32E9B134-1059-42B9-9459-1FCAD1A33B1C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4553EE3-8158-4A59-B41A-D9B9401080E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231205B8-9328-4C2C-8F3E-D862A8AE1283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D83E892A-6A64-4634-8A8D-AA7DF1BD59D3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47C214C8-9EFD-45C2-8932-123BE5FFD03D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257474E-398A-4AD1-A481-9D23F91C058A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42DF13A-1A46-49C4-A512-E70EA56DCB6C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E0D300-6C54-4E25-8CE5-2EF91DFE5763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6B5C365C-C1B5-4020-B0A6-C8B77D18ADA2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FBD51BC2-58F6-4CD4-B38A-62EE4AAFE7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49F090D2-B2A3-43D5-A5B5-FB992B06D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3992FD48-CFA4-43F9-9567-6784B8FA9F27}"/>
              </a:ext>
            </a:extLst>
          </p:cNvPr>
          <p:cNvCxnSpPr>
            <a:cxnSpLocks/>
            <a:stCxn id="46" idx="0"/>
            <a:endCxn id="63" idx="2"/>
          </p:cNvCxnSpPr>
          <p:nvPr/>
        </p:nvCxnSpPr>
        <p:spPr>
          <a:xfrm rot="16200000" flipV="1">
            <a:off x="3648294" y="5216998"/>
            <a:ext cx="481408" cy="8993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타원 57">
            <a:extLst>
              <a:ext uri="{FF2B5EF4-FFF2-40B4-BE49-F238E27FC236}">
                <a16:creationId xmlns:a16="http://schemas.microsoft.com/office/drawing/2014/main" id="{487E00C4-9E6F-49D7-879B-E81EEBB5505B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E4BC76D-AC38-4900-9F5A-C957529087FE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60643D0D-A6D4-4F32-B0F6-C5ABA58628C6}"/>
              </a:ext>
            </a:extLst>
          </p:cNvPr>
          <p:cNvCxnSpPr>
            <a:cxnSpLocks/>
            <a:stCxn id="42" idx="2"/>
            <a:endCxn id="5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8B3DD40-4F09-412F-A24A-672527B20BFF}"/>
              </a:ext>
            </a:extLst>
          </p:cNvPr>
          <p:cNvSpPr/>
          <p:nvPr/>
        </p:nvSpPr>
        <p:spPr>
          <a:xfrm>
            <a:off x="2617332" y="4471395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5279168-3279-44CC-8A8E-92007994567F}"/>
              </a:ext>
            </a:extLst>
          </p:cNvPr>
          <p:cNvSpPr/>
          <p:nvPr/>
        </p:nvSpPr>
        <p:spPr>
          <a:xfrm>
            <a:off x="4864109" y="450879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9549DBA-2411-4270-A296-A6999BCC541A}"/>
              </a:ext>
            </a:extLst>
          </p:cNvPr>
          <p:cNvSpPr/>
          <p:nvPr/>
        </p:nvSpPr>
        <p:spPr>
          <a:xfrm>
            <a:off x="4861869" y="4723128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0BAE82C-FA79-49F1-AF6F-D18946AC6E15}"/>
              </a:ext>
            </a:extLst>
          </p:cNvPr>
          <p:cNvSpPr txBox="1"/>
          <p:nvPr/>
        </p:nvSpPr>
        <p:spPr>
          <a:xfrm>
            <a:off x="7118702" y="446379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0BEC2618-BE53-4FE2-B33E-B411CC5644E5}"/>
              </a:ext>
            </a:extLst>
          </p:cNvPr>
          <p:cNvSpPr/>
          <p:nvPr/>
        </p:nvSpPr>
        <p:spPr>
          <a:xfrm>
            <a:off x="5895940" y="50672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486A71E9-3929-4B7F-8E8E-B4EE3FC01244}"/>
              </a:ext>
            </a:extLst>
          </p:cNvPr>
          <p:cNvSpPr/>
          <p:nvPr/>
        </p:nvSpPr>
        <p:spPr>
          <a:xfrm>
            <a:off x="6602861" y="50649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50AC5CDB-185A-41E3-8FD7-764652312CA3}"/>
              </a:ext>
            </a:extLst>
          </p:cNvPr>
          <p:cNvSpPr/>
          <p:nvPr/>
        </p:nvSpPr>
        <p:spPr>
          <a:xfrm>
            <a:off x="5900673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53B4763-6732-4EDF-B968-21BF8DE2FDF7}"/>
              </a:ext>
            </a:extLst>
          </p:cNvPr>
          <p:cNvSpPr/>
          <p:nvPr/>
        </p:nvSpPr>
        <p:spPr>
          <a:xfrm>
            <a:off x="6581796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15834C93-2BAC-4E4D-B5E8-82FD3EB55FD9}"/>
              </a:ext>
            </a:extLst>
          </p:cNvPr>
          <p:cNvCxnSpPr>
            <a:cxnSpLocks/>
            <a:stCxn id="41" idx="0"/>
            <a:endCxn id="65" idx="2"/>
          </p:cNvCxnSpPr>
          <p:nvPr/>
        </p:nvCxnSpPr>
        <p:spPr>
          <a:xfrm rot="16200000" flipV="1">
            <a:off x="6011383" y="5469768"/>
            <a:ext cx="546255" cy="32276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96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경정신청서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465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위 조정건의 당사자표시 중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경정한다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주민등록상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피신청인의 주소는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＂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임에 불구하고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처리상태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접수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:a16="http://schemas.microsoft.com/office/drawing/2014/main" id="{6A351543-A7E4-4DD8-B4D8-6AC81191F3A6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BC3FC16-1377-4F6A-ADA8-1511F7EBA0E1}"/>
              </a:ext>
            </a:extLst>
          </p:cNvPr>
          <p:cNvSpPr/>
          <p:nvPr/>
        </p:nvSpPr>
        <p:spPr>
          <a:xfrm>
            <a:off x="1599724" y="1822943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086D0-EC43-411C-B150-230A9FA5D2D3}"/>
              </a:ext>
            </a:extLst>
          </p:cNvPr>
          <p:cNvSpPr/>
          <p:nvPr/>
        </p:nvSpPr>
        <p:spPr>
          <a:xfrm>
            <a:off x="4866144" y="180882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4C50495-650D-4017-8B65-49C468C4BC84}"/>
              </a:ext>
            </a:extLst>
          </p:cNvPr>
          <p:cNvSpPr/>
          <p:nvPr/>
        </p:nvSpPr>
        <p:spPr>
          <a:xfrm>
            <a:off x="1599724" y="220797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A84BF7F-2DB5-4C58-BBA3-88D376D7EEDD}"/>
              </a:ext>
            </a:extLst>
          </p:cNvPr>
          <p:cNvSpPr/>
          <p:nvPr/>
        </p:nvSpPr>
        <p:spPr>
          <a:xfrm>
            <a:off x="1599724" y="2557168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5384115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1796C9-9281-4B03-B019-7A8CB8AF23F2}"/>
              </a:ext>
            </a:extLst>
          </p:cNvPr>
          <p:cNvSpPr/>
          <p:nvPr/>
        </p:nvSpPr>
        <p:spPr>
          <a:xfrm>
            <a:off x="4648586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575F44E-7807-407B-B892-FDCCB3CA5833}"/>
              </a:ext>
            </a:extLst>
          </p:cNvPr>
          <p:cNvSpPr/>
          <p:nvPr/>
        </p:nvSpPr>
        <p:spPr>
          <a:xfrm>
            <a:off x="4670153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5419242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요청하신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서울시 노원구</a:t>
            </a:r>
            <a:r>
              <a:rPr lang="en-US" altLang="ko-KR" sz="900" dirty="0">
                <a:solidFill>
                  <a:srgbClr val="FF0000"/>
                </a:solidFill>
              </a:rPr>
              <a:t>＂</a:t>
            </a:r>
            <a:r>
              <a:rPr lang="ko-KR" altLang="en-US" sz="900" dirty="0">
                <a:solidFill>
                  <a:srgbClr val="FF0000"/>
                </a:solidFill>
              </a:rPr>
              <a:t>에는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명동</a:t>
            </a:r>
            <a:r>
              <a:rPr lang="en-US" altLang="ko-KR" sz="900" dirty="0">
                <a:solidFill>
                  <a:srgbClr val="FF0000"/>
                </a:solidFill>
              </a:rPr>
              <a:t>”</a:t>
            </a:r>
            <a:r>
              <a:rPr lang="ko-KR" altLang="en-US" sz="900" dirty="0">
                <a:solidFill>
                  <a:srgbClr val="FF0000"/>
                </a:solidFill>
              </a:rPr>
              <a:t>이 없으므로 한국저작권위원회 규칙에</a:t>
            </a:r>
            <a:r>
              <a:rPr lang="en-US" altLang="ko-KR" sz="900" dirty="0">
                <a:solidFill>
                  <a:srgbClr val="FF0000"/>
                </a:solidFill>
              </a:rPr>
              <a:t>..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3846911" y="5086592"/>
            <a:ext cx="60063" cy="21888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4916815" y="5135550"/>
            <a:ext cx="1258056" cy="32206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0534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조정대리인승인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조정대리인승인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조정대리인승인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507046"/>
              </p:ext>
            </p:extLst>
          </p:nvPr>
        </p:nvGraphicFramePr>
        <p:xfrm>
          <a:off x="185674" y="1362538"/>
          <a:ext cx="7287606" cy="3598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       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신청인 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8562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(100 – 200)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락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  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 – 0000 – 1234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796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관       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220113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20537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6107681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1796C9-9281-4B03-B019-7A8CB8AF23F2}"/>
              </a:ext>
            </a:extLst>
          </p:cNvPr>
          <p:cNvSpPr/>
          <p:nvPr/>
        </p:nvSpPr>
        <p:spPr>
          <a:xfrm>
            <a:off x="5372152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575F44E-7807-407B-B892-FDCCB3CA5833}"/>
              </a:ext>
            </a:extLst>
          </p:cNvPr>
          <p:cNvSpPr/>
          <p:nvPr/>
        </p:nvSpPr>
        <p:spPr>
          <a:xfrm>
            <a:off x="5393719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6142808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대리인의 주소가 불분명하여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4208694" y="4724809"/>
            <a:ext cx="60063" cy="291237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5278598" y="4773767"/>
            <a:ext cx="1258056" cy="104563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059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체크된 </a:t>
                      </a: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삭제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 목록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조정위원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조정위원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조정위원 의 </a:t>
            </a:r>
            <a:r>
              <a:rPr lang="en-US" altLang="ko-KR" sz="900" dirty="0"/>
              <a:t>ID</a:t>
            </a:r>
            <a:r>
              <a:rPr lang="ko-KR" altLang="en-US" sz="900" dirty="0"/>
              <a:t>를 클릭하여 조정위원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 페이지로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삭제 버튼을 통해 체크된 조정위원 삭제</a:t>
            </a:r>
            <a:endParaRPr lang="en-US" altLang="ko-KR" sz="900" dirty="0"/>
          </a:p>
          <a:p>
            <a:r>
              <a:rPr lang="en-US" altLang="ko-KR" sz="900" dirty="0"/>
              <a:t>    Alert : </a:t>
            </a:r>
            <a:r>
              <a:rPr lang="ko-KR" altLang="en-US" sz="900" dirty="0"/>
              <a:t>선택한 조정위원 를 </a:t>
            </a:r>
            <a:r>
              <a:rPr lang="ko-KR" altLang="en-US" sz="900" dirty="0" err="1"/>
              <a:t>삭제하시겠습니까</a:t>
            </a:r>
            <a:r>
              <a:rPr lang="en-US" altLang="ko-KR" sz="900" dirty="0"/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297962"/>
              </p:ext>
            </p:extLst>
          </p:nvPr>
        </p:nvGraphicFramePr>
        <p:xfrm>
          <a:off x="182469" y="1493785"/>
          <a:ext cx="7313359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882">
                  <a:extLst>
                    <a:ext uri="{9D8B030D-6E8A-4147-A177-3AD203B41FA5}">
                      <a16:colId xmlns:a16="http://schemas.microsoft.com/office/drawing/2014/main" val="2355808553"/>
                    </a:ext>
                  </a:extLst>
                </a:gridCol>
                <a:gridCol w="45988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45422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956379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956379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위원임기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서명등록여부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Gildong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YYYY-MM~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미정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(2)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71708"/>
                  </a:ext>
                </a:extLst>
              </a:tr>
            </a:tbl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785885" y="609214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아이디</a:t>
            </a:r>
            <a:endParaRPr lang="en-US" altLang="ko-KR" sz="900" dirty="0"/>
          </a:p>
          <a:p>
            <a:r>
              <a:rPr lang="ko-KR" altLang="en-US" sz="900" dirty="0"/>
              <a:t>성명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01077D2-35CD-4EA3-BD38-FBCCE0CD7531}"/>
              </a:ext>
            </a:extLst>
          </p:cNvPr>
          <p:cNvSpPr/>
          <p:nvPr/>
        </p:nvSpPr>
        <p:spPr>
          <a:xfrm>
            <a:off x="6700912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165874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>
            <a:extLst>
              <a:ext uri="{FF2B5EF4-FFF2-40B4-BE49-F238E27FC236}">
                <a16:creationId xmlns:a16="http://schemas.microsoft.com/office/drawing/2014/main" id="{9AFEDB05-39B2-40F0-8C53-6028045B87F8}"/>
              </a:ext>
            </a:extLst>
          </p:cNvPr>
          <p:cNvSpPr/>
          <p:nvPr/>
        </p:nvSpPr>
        <p:spPr>
          <a:xfrm>
            <a:off x="3287101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AFC3E2BF-29FF-4317-BFAE-899C64FDF34A}"/>
              </a:ext>
            </a:extLst>
          </p:cNvPr>
          <p:cNvSpPr/>
          <p:nvPr/>
        </p:nvSpPr>
        <p:spPr>
          <a:xfrm>
            <a:off x="436793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이등변 삼각형 46">
            <a:extLst>
              <a:ext uri="{FF2B5EF4-FFF2-40B4-BE49-F238E27FC236}">
                <a16:creationId xmlns:a16="http://schemas.microsoft.com/office/drawing/2014/main" id="{4A1080DF-464C-4669-9B3F-B2D0B0095938}"/>
              </a:ext>
            </a:extLst>
          </p:cNvPr>
          <p:cNvSpPr/>
          <p:nvPr/>
        </p:nvSpPr>
        <p:spPr>
          <a:xfrm>
            <a:off x="634815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01369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이등변 삼각형 48">
            <a:extLst>
              <a:ext uri="{FF2B5EF4-FFF2-40B4-BE49-F238E27FC236}">
                <a16:creationId xmlns:a16="http://schemas.microsoft.com/office/drawing/2014/main" id="{5E41F3EC-DD3A-4758-BA71-70C194F85766}"/>
              </a:ext>
            </a:extLst>
          </p:cNvPr>
          <p:cNvSpPr/>
          <p:nvPr/>
        </p:nvSpPr>
        <p:spPr>
          <a:xfrm>
            <a:off x="535804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F461EDA2-7DD6-4788-BE02-EBC424D8AB6F}"/>
              </a:ext>
            </a:extLst>
          </p:cNvPr>
          <p:cNvSpPr/>
          <p:nvPr/>
        </p:nvSpPr>
        <p:spPr>
          <a:xfrm>
            <a:off x="202272" y="1514613"/>
            <a:ext cx="231501" cy="270029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AAA533E2-967C-4739-88F2-F7BF22ECCB74}"/>
              </a:ext>
            </a:extLst>
          </p:cNvPr>
          <p:cNvSpPr/>
          <p:nvPr/>
        </p:nvSpPr>
        <p:spPr>
          <a:xfrm>
            <a:off x="2702750" y="17132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E8CD152-0E56-4A60-B64C-3706327BAC29}"/>
              </a:ext>
            </a:extLst>
          </p:cNvPr>
          <p:cNvSpPr/>
          <p:nvPr/>
        </p:nvSpPr>
        <p:spPr>
          <a:xfrm>
            <a:off x="902550" y="14365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11E29C47-6531-4812-AC65-34E77676DA90}"/>
              </a:ext>
            </a:extLst>
          </p:cNvPr>
          <p:cNvSpPr/>
          <p:nvPr/>
        </p:nvSpPr>
        <p:spPr>
          <a:xfrm>
            <a:off x="738255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5C9CD7D2-95C0-4348-B61B-07253202BD9F}"/>
              </a:ext>
            </a:extLst>
          </p:cNvPr>
          <p:cNvSpPr/>
          <p:nvPr/>
        </p:nvSpPr>
        <p:spPr>
          <a:xfrm>
            <a:off x="2390542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80195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승인취소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/>
                        <a:t>화면설명 참조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-&gt; 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승인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삭제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처리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계속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취소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승인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</a:t>
            </a:r>
            <a:r>
              <a:rPr lang="en-US" altLang="ko-KR" sz="900" dirty="0"/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승인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/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외에는 각 조정위원의 </a:t>
            </a:r>
            <a:r>
              <a:rPr lang="en-US" altLang="ko-KR" sz="900" dirty="0"/>
              <a:t>One ID </a:t>
            </a:r>
            <a:r>
              <a:rPr lang="ko-KR" altLang="en-US" sz="900" dirty="0"/>
              <a:t>회원정보 수정을 사용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</a:t>
            </a:r>
            <a:r>
              <a:rPr lang="ko-KR" altLang="en-US" sz="900" dirty="0" err="1"/>
              <a:t>클릭시</a:t>
            </a:r>
            <a:r>
              <a:rPr lang="ko-KR" altLang="en-US" sz="900" dirty="0"/>
              <a:t> 이미지 보기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 상태의 경우 승인취소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승인요청 상태의 경우 승인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삭제의 경우 승인 요청 정보 삭제</a:t>
            </a:r>
            <a:endParaRPr lang="en-US" altLang="ko-KR" sz="900" dirty="0"/>
          </a:p>
          <a:p>
            <a:r>
              <a:rPr lang="en-US" altLang="ko-KR" sz="900" dirty="0"/>
              <a:t>   -&gt; One ID </a:t>
            </a:r>
            <a:r>
              <a:rPr lang="ko-KR" altLang="en-US" sz="900" dirty="0"/>
              <a:t>회원정보는 삭제 </a:t>
            </a:r>
            <a:r>
              <a:rPr lang="en-US" altLang="ko-KR" sz="900" dirty="0"/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19276" y="48585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B89EBEC0-14FD-4B78-8F92-071208B10722}"/>
              </a:ext>
            </a:extLst>
          </p:cNvPr>
          <p:cNvSpPr/>
          <p:nvPr/>
        </p:nvSpPr>
        <p:spPr>
          <a:xfrm>
            <a:off x="5346949" y="48585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2AB2DDE2-C98D-464A-ACC3-5109FB028562}"/>
              </a:ext>
            </a:extLst>
          </p:cNvPr>
          <p:cNvSpPr/>
          <p:nvPr/>
        </p:nvSpPr>
        <p:spPr>
          <a:xfrm>
            <a:off x="5242411" y="4778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770471" y="4778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093881" y="48585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5989343" y="4778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99D86DF8-FAF1-466C-95CA-E2B9F19CF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36736"/>
              </p:ext>
            </p:extLst>
          </p:nvPr>
        </p:nvGraphicFramePr>
        <p:xfrm>
          <a:off x="185674" y="1400289"/>
          <a:ext cx="7287606" cy="267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.jpg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44367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456582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none" dirty="0">
                          <a:solidFill>
                            <a:schemeClr val="tx1"/>
                          </a:solidFill>
                        </a:rPr>
                        <a:t>승인요청</a:t>
                      </a: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</a:rPr>
                        <a:t> or</a:t>
                      </a:r>
                      <a:r>
                        <a:rPr lang="ko-KR" altLang="en-US" sz="900" b="0" u="none" dirty="0">
                          <a:solidFill>
                            <a:schemeClr val="tx1"/>
                          </a:solidFill>
                        </a:rPr>
                        <a:t> 승인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55729"/>
                  </a:ext>
                </a:extLst>
              </a:tr>
            </a:tbl>
          </a:graphicData>
        </a:graphic>
      </p:graphicFrame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8513B685-5A79-42A3-9464-59EA7896E22E}"/>
              </a:ext>
            </a:extLst>
          </p:cNvPr>
          <p:cNvSpPr/>
          <p:nvPr/>
        </p:nvSpPr>
        <p:spPr>
          <a:xfrm>
            <a:off x="2575898" y="3059535"/>
            <a:ext cx="103511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서명 파일 찾기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9718CB5-A757-43C7-A9F5-9C7A8DD21A92}"/>
              </a:ext>
            </a:extLst>
          </p:cNvPr>
          <p:cNvSpPr/>
          <p:nvPr/>
        </p:nvSpPr>
        <p:spPr>
          <a:xfrm>
            <a:off x="2501781" y="3022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1D1F116-21C5-4DE6-A1B8-7A72397EBDFF}"/>
              </a:ext>
            </a:extLst>
          </p:cNvPr>
          <p:cNvSpPr/>
          <p:nvPr/>
        </p:nvSpPr>
        <p:spPr>
          <a:xfrm>
            <a:off x="4376856" y="2200600"/>
            <a:ext cx="1901132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등록</a:t>
            </a:r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파일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C0CB5A6-B2AE-48B6-905E-A6962E8696E3}"/>
              </a:ext>
            </a:extLst>
          </p:cNvPr>
          <p:cNvSpPr/>
          <p:nvPr/>
        </p:nvSpPr>
        <p:spPr>
          <a:xfrm>
            <a:off x="4894714" y="2586455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A89F5EAE-C2DA-4BB4-9958-CF86D3CD211A}"/>
              </a:ext>
            </a:extLst>
          </p:cNvPr>
          <p:cNvSpPr/>
          <p:nvPr/>
        </p:nvSpPr>
        <p:spPr>
          <a:xfrm>
            <a:off x="4924270" y="288878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39781960-B6F7-4940-ACF3-E23918B04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26" y="2557510"/>
            <a:ext cx="214503" cy="223165"/>
          </a:xfrm>
          <a:prstGeom prst="rect">
            <a:avLst/>
          </a:prstGeom>
        </p:spPr>
      </p:pic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1F3622E7-FF06-4301-AFF1-2B3B2461C04B}"/>
              </a:ext>
            </a:extLst>
          </p:cNvPr>
          <p:cNvCxnSpPr>
            <a:cxnSpLocks/>
            <a:endCxn id="55" idx="0"/>
          </p:cNvCxnSpPr>
          <p:nvPr/>
        </p:nvCxnSpPr>
        <p:spPr>
          <a:xfrm flipV="1">
            <a:off x="3611013" y="2200600"/>
            <a:ext cx="1716409" cy="992090"/>
          </a:xfrm>
          <a:prstGeom prst="bentConnector4">
            <a:avLst>
              <a:gd name="adj1" fmla="val 22309"/>
              <a:gd name="adj2" fmla="val 123042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EB63EC5-8662-4956-8071-F1F110E1DE3E}"/>
              </a:ext>
            </a:extLst>
          </p:cNvPr>
          <p:cNvSpPr/>
          <p:nvPr/>
        </p:nvSpPr>
        <p:spPr>
          <a:xfrm>
            <a:off x="3077828" y="532508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1FE6DF-D82A-4BCA-B97E-CBB293108D5D}"/>
              </a:ext>
            </a:extLst>
          </p:cNvPr>
          <p:cNvSpPr/>
          <p:nvPr/>
        </p:nvSpPr>
        <p:spPr>
          <a:xfrm>
            <a:off x="3075588" y="553941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BAEA38-FA27-4E4A-B2B9-D6AC3D31635D}"/>
              </a:ext>
            </a:extLst>
          </p:cNvPr>
          <p:cNvSpPr txBox="1"/>
          <p:nvPr/>
        </p:nvSpPr>
        <p:spPr>
          <a:xfrm>
            <a:off x="5332421" y="528007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7" name="연결선: 꺾임 76">
            <a:extLst>
              <a:ext uri="{FF2B5EF4-FFF2-40B4-BE49-F238E27FC236}">
                <a16:creationId xmlns:a16="http://schemas.microsoft.com/office/drawing/2014/main" id="{4562D280-CF03-402C-BB78-0D24A77FDF56}"/>
              </a:ext>
            </a:extLst>
          </p:cNvPr>
          <p:cNvCxnSpPr>
            <a:cxnSpLocks/>
            <a:stCxn id="58" idx="2"/>
            <a:endCxn id="75" idx="3"/>
          </p:cNvCxnSpPr>
          <p:nvPr/>
        </p:nvCxnSpPr>
        <p:spPr>
          <a:xfrm rot="5400000">
            <a:off x="5982525" y="4697348"/>
            <a:ext cx="775096" cy="154392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6E69FC84-1327-41EF-BC20-478F3555D1CD}"/>
              </a:ext>
            </a:extLst>
          </p:cNvPr>
          <p:cNvSpPr/>
          <p:nvPr/>
        </p:nvSpPr>
        <p:spPr>
          <a:xfrm>
            <a:off x="4109659" y="58834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9EA64696-0777-4A90-A0A5-A64DCD07C1D9}"/>
              </a:ext>
            </a:extLst>
          </p:cNvPr>
          <p:cNvSpPr/>
          <p:nvPr/>
        </p:nvSpPr>
        <p:spPr>
          <a:xfrm>
            <a:off x="4816580" y="58812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942D3ED1-C1B2-443B-97F0-BCCFFE13E38F}"/>
              </a:ext>
            </a:extLst>
          </p:cNvPr>
          <p:cNvSpPr/>
          <p:nvPr/>
        </p:nvSpPr>
        <p:spPr>
          <a:xfrm>
            <a:off x="4114392" y="58651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66E1CC4A-1EC9-4788-8674-B783EBBA885E}"/>
              </a:ext>
            </a:extLst>
          </p:cNvPr>
          <p:cNvSpPr/>
          <p:nvPr/>
        </p:nvSpPr>
        <p:spPr>
          <a:xfrm>
            <a:off x="4795515" y="58651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D85803AA-3D04-4C89-B818-D2CAF07A1EFD}"/>
              </a:ext>
            </a:extLst>
          </p:cNvPr>
          <p:cNvSpPr/>
          <p:nvPr/>
        </p:nvSpPr>
        <p:spPr>
          <a:xfrm>
            <a:off x="191627" y="500321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292DF52B-3F18-4040-840D-8D3DCF0F7199}"/>
              </a:ext>
            </a:extLst>
          </p:cNvPr>
          <p:cNvSpPr/>
          <p:nvPr/>
        </p:nvSpPr>
        <p:spPr>
          <a:xfrm>
            <a:off x="189387" y="5215934"/>
            <a:ext cx="2522521" cy="7715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조정위원 정보를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승인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삭제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184E013-0FBB-4197-A809-226CF58CC685}"/>
              </a:ext>
            </a:extLst>
          </p:cNvPr>
          <p:cNvSpPr txBox="1"/>
          <p:nvPr/>
        </p:nvSpPr>
        <p:spPr>
          <a:xfrm>
            <a:off x="2446220" y="495821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EBCFFA78-C131-4F6F-BA1C-F2AA9183285E}"/>
              </a:ext>
            </a:extLst>
          </p:cNvPr>
          <p:cNvSpPr/>
          <p:nvPr/>
        </p:nvSpPr>
        <p:spPr>
          <a:xfrm>
            <a:off x="1223458" y="56966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FF76EDCA-0A18-41D5-A11C-B7BB8AEEE2E2}"/>
              </a:ext>
            </a:extLst>
          </p:cNvPr>
          <p:cNvSpPr/>
          <p:nvPr/>
        </p:nvSpPr>
        <p:spPr>
          <a:xfrm>
            <a:off x="1930379" y="56944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06D2EC84-B63D-441C-887C-9FDD3B5C5BAC}"/>
              </a:ext>
            </a:extLst>
          </p:cNvPr>
          <p:cNvSpPr/>
          <p:nvPr/>
        </p:nvSpPr>
        <p:spPr>
          <a:xfrm>
            <a:off x="1228191" y="5678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6B7D3E42-9CC1-451A-B372-F6535E36E0E8}"/>
              </a:ext>
            </a:extLst>
          </p:cNvPr>
          <p:cNvSpPr/>
          <p:nvPr/>
        </p:nvSpPr>
        <p:spPr>
          <a:xfrm>
            <a:off x="1909314" y="5678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89" name="연결선: 꺾임 88">
            <a:extLst>
              <a:ext uri="{FF2B5EF4-FFF2-40B4-BE49-F238E27FC236}">
                <a16:creationId xmlns:a16="http://schemas.microsoft.com/office/drawing/2014/main" id="{168AAAE3-34E0-4561-9D57-E1A9C187925E}"/>
              </a:ext>
            </a:extLst>
          </p:cNvPr>
          <p:cNvCxnSpPr>
            <a:cxnSpLocks/>
            <a:stCxn id="62" idx="0"/>
            <a:endCxn id="82" idx="0"/>
          </p:cNvCxnSpPr>
          <p:nvPr/>
        </p:nvCxnSpPr>
        <p:spPr>
          <a:xfrm rot="16200000" flipH="1" flipV="1">
            <a:off x="3861721" y="2448296"/>
            <a:ext cx="144619" cy="4965221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8ADB5A1F-444D-4241-9D25-8898E1C8AB82}"/>
              </a:ext>
            </a:extLst>
          </p:cNvPr>
          <p:cNvCxnSpPr>
            <a:cxnSpLocks/>
            <a:stCxn id="59" idx="0"/>
            <a:endCxn id="82" idx="0"/>
          </p:cNvCxnSpPr>
          <p:nvPr/>
        </p:nvCxnSpPr>
        <p:spPr>
          <a:xfrm rot="16200000" flipH="1" flipV="1">
            <a:off x="3488255" y="2821762"/>
            <a:ext cx="144619" cy="4218289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35A6CAD0-19BF-4E5C-B332-F236F06061B1}"/>
              </a:ext>
            </a:extLst>
          </p:cNvPr>
          <p:cNvSpPr/>
          <p:nvPr/>
        </p:nvSpPr>
        <p:spPr>
          <a:xfrm>
            <a:off x="4134595" y="4868202"/>
            <a:ext cx="112326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승인 </a:t>
            </a:r>
            <a:r>
              <a:rPr lang="en-US" altLang="ko-KR" sz="900" dirty="0">
                <a:solidFill>
                  <a:sysClr val="windowText" lastClr="000000"/>
                </a:solidFill>
              </a:rPr>
              <a:t>or 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승인취소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CCDB519-ADA2-48BA-B883-A2B00BA6DFD6}"/>
              </a:ext>
            </a:extLst>
          </p:cNvPr>
          <p:cNvSpPr/>
          <p:nvPr/>
        </p:nvSpPr>
        <p:spPr>
          <a:xfrm>
            <a:off x="4252301" y="47331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FF51AF10-E9C9-4327-A0A6-2967B3368F0A}"/>
              </a:ext>
            </a:extLst>
          </p:cNvPr>
          <p:cNvCxnSpPr>
            <a:cxnSpLocks/>
            <a:stCxn id="97" idx="0"/>
            <a:endCxn id="82" idx="0"/>
          </p:cNvCxnSpPr>
          <p:nvPr/>
        </p:nvCxnSpPr>
        <p:spPr>
          <a:xfrm rot="16200000" flipH="1" flipV="1">
            <a:off x="3006316" y="3313305"/>
            <a:ext cx="135015" cy="3244808"/>
          </a:xfrm>
          <a:prstGeom prst="bentConnector3">
            <a:avLst>
              <a:gd name="adj1" fmla="val -16931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7D5AA5E7-1ABA-4174-9462-3D5CEF3FA041}"/>
              </a:ext>
            </a:extLst>
          </p:cNvPr>
          <p:cNvSpPr/>
          <p:nvPr/>
        </p:nvSpPr>
        <p:spPr>
          <a:xfrm>
            <a:off x="1662474" y="34077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71E6D82A-D7E0-4B37-B31E-50959270DAC0}"/>
              </a:ext>
            </a:extLst>
          </p:cNvPr>
          <p:cNvSpPr/>
          <p:nvPr/>
        </p:nvSpPr>
        <p:spPr>
          <a:xfrm>
            <a:off x="2417074" y="34102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87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체크된 </a:t>
                      </a: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삭제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관리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96035"/>
              </p:ext>
            </p:extLst>
          </p:nvPr>
        </p:nvGraphicFramePr>
        <p:xfrm>
          <a:off x="182469" y="1493785"/>
          <a:ext cx="7200088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52">
                  <a:extLst>
                    <a:ext uri="{9D8B030D-6E8A-4147-A177-3AD203B41FA5}">
                      <a16:colId xmlns:a16="http://schemas.microsoft.com/office/drawing/2014/main" val="2355808553"/>
                    </a:ext>
                  </a:extLst>
                </a:gridCol>
                <a:gridCol w="58709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8768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551199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58741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606348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71708"/>
                  </a:ext>
                </a:extLst>
              </a:tr>
            </a:tbl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785885" y="609214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조정부장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01077D2-35CD-4EA3-BD38-FBCCE0CD7531}"/>
              </a:ext>
            </a:extLst>
          </p:cNvPr>
          <p:cNvSpPr/>
          <p:nvPr/>
        </p:nvSpPr>
        <p:spPr>
          <a:xfrm>
            <a:off x="6700912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F461EDA2-7DD6-4788-BE02-EBC424D8AB6F}"/>
              </a:ext>
            </a:extLst>
          </p:cNvPr>
          <p:cNvSpPr/>
          <p:nvPr/>
        </p:nvSpPr>
        <p:spPr>
          <a:xfrm>
            <a:off x="202272" y="1514613"/>
            <a:ext cx="231501" cy="270029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E8CD152-0E56-4A60-B64C-3706327BAC29}"/>
              </a:ext>
            </a:extLst>
          </p:cNvPr>
          <p:cNvSpPr/>
          <p:nvPr/>
        </p:nvSpPr>
        <p:spPr>
          <a:xfrm>
            <a:off x="1082570" y="14365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336115"/>
              </p:ext>
            </p:extLst>
          </p:nvPr>
        </p:nvGraphicFramePr>
        <p:xfrm>
          <a:off x="7653300" y="4101797"/>
          <a:ext cx="216024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조정부명을 </a:t>
                      </a:r>
                      <a:r>
                        <a:rPr lang="ko-KR" altLang="en-US" sz="800" b="0" dirty="0" err="1"/>
                        <a:t>중복검사한다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검색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en-US" altLang="ko-KR" sz="800" dirty="0"/>
                        <a:t>‘+’ or ‘ –’ </a:t>
                      </a:r>
                      <a:r>
                        <a:rPr lang="ko-KR" altLang="en-US" sz="800" dirty="0"/>
                        <a:t>에</a:t>
                      </a:r>
                      <a:r>
                        <a:rPr lang="en-US" altLang="ko-KR" sz="800" dirty="0"/>
                        <a:t> </a:t>
                      </a:r>
                      <a:r>
                        <a:rPr lang="ko-KR" altLang="en-US" sz="800" dirty="0"/>
                        <a:t>따라 하단 필드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개씩</a:t>
                      </a:r>
                      <a:endParaRPr lang="en-US" altLang="ko-KR" sz="800" dirty="0"/>
                    </a:p>
                    <a:p>
                      <a:pPr marL="228600" indent="-228600"/>
                      <a:r>
                        <a:rPr lang="en-US" altLang="ko-KR" sz="800" dirty="0"/>
                        <a:t>  </a:t>
                      </a:r>
                      <a:r>
                        <a:rPr lang="ko-KR" altLang="en-US" sz="800" dirty="0"/>
                        <a:t>추가생성 </a:t>
                      </a:r>
                      <a:r>
                        <a:rPr lang="en-US" altLang="ko-KR" sz="800" dirty="0"/>
                        <a:t>/ </a:t>
                      </a:r>
                      <a:r>
                        <a:rPr lang="ko-KR" altLang="en-US" sz="800" dirty="0"/>
                        <a:t>삭제 </a:t>
                      </a:r>
                      <a:r>
                        <a:rPr lang="en-US" altLang="ko-KR" sz="800" dirty="0"/>
                        <a:t>(Default: </a:t>
                      </a:r>
                      <a:r>
                        <a:rPr lang="ko-KR" altLang="en-US" sz="800" dirty="0"/>
                        <a:t>각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).</a:t>
                      </a:r>
                    </a:p>
                    <a:p>
                      <a:pPr marL="228600" indent="-228600"/>
                      <a:r>
                        <a:rPr lang="ko-KR" altLang="en-US" sz="800" b="0" dirty="0"/>
                        <a:t>단독부의 경우에는 조정위원 배정 </a:t>
                      </a:r>
                      <a:endParaRPr lang="en-US" altLang="ko-KR" sz="800" b="0" dirty="0"/>
                    </a:p>
                    <a:p>
                      <a:pPr marL="228600" indent="-228600"/>
                      <a:r>
                        <a:rPr lang="ko-KR" altLang="en-US" sz="800" b="0" dirty="0"/>
                        <a:t>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조정위원명을 입력하고 검색해서 조정위원 목록이 보여진다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조정위원을 선택하고 </a:t>
                      </a:r>
                      <a:r>
                        <a:rPr lang="ko-KR" altLang="en-US" sz="800" b="0" dirty="0"/>
                        <a:t>같은 조정부에서 조정위원 및 조정부장은 중복이 되지 않는다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655225" y="4277657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62078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id="{6E657AE8-8820-4CBE-B4D7-966D60E7F008}"/>
              </a:ext>
            </a:extLst>
          </p:cNvPr>
          <p:cNvSpPr/>
          <p:nvPr/>
        </p:nvSpPr>
        <p:spPr>
          <a:xfrm>
            <a:off x="1795184" y="142419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AE603FB-6D06-4286-A5E7-E88C4A8E52D1}"/>
              </a:ext>
            </a:extLst>
          </p:cNvPr>
          <p:cNvSpPr/>
          <p:nvPr/>
        </p:nvSpPr>
        <p:spPr>
          <a:xfrm>
            <a:off x="1795184" y="168773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CB281F-B306-4079-8CED-A37E802FA884}"/>
              </a:ext>
            </a:extLst>
          </p:cNvPr>
          <p:cNvSpPr txBox="1"/>
          <p:nvPr/>
        </p:nvSpPr>
        <p:spPr>
          <a:xfrm>
            <a:off x="1627069" y="1383999"/>
            <a:ext cx="948547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합의부     ▼</a:t>
            </a:r>
            <a:endParaRPr lang="en-US" altLang="ko-KR" sz="900" dirty="0"/>
          </a:p>
          <a:p>
            <a:r>
              <a:rPr lang="ko-KR" altLang="en-US" sz="900" dirty="0" err="1"/>
              <a:t>단독부</a:t>
            </a:r>
            <a:endParaRPr lang="ko-KR" altLang="en-US" sz="9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5B910ED-5493-48BE-AD49-3E6DB4FE4AA2}"/>
              </a:ext>
            </a:extLst>
          </p:cNvPr>
          <p:cNvSpPr/>
          <p:nvPr/>
        </p:nvSpPr>
        <p:spPr>
          <a:xfrm>
            <a:off x="4817985" y="1433907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B28D9C-A81F-4825-9785-8472F0DE917D}"/>
              </a:ext>
            </a:extLst>
          </p:cNvPr>
          <p:cNvSpPr txBox="1"/>
          <p:nvPr/>
        </p:nvSpPr>
        <p:spPr>
          <a:xfrm>
            <a:off x="6304819" y="1434008"/>
            <a:ext cx="646331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중복검사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9352B9-0964-498F-B3CD-E32E6DD1DDBE}"/>
              </a:ext>
            </a:extLst>
          </p:cNvPr>
          <p:cNvSpPr txBox="1"/>
          <p:nvPr/>
        </p:nvSpPr>
        <p:spPr>
          <a:xfrm>
            <a:off x="3167241" y="1815439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조정위원검색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E85598-B5E7-4A34-97D1-F1EECF200B88}"/>
              </a:ext>
            </a:extLst>
          </p:cNvPr>
          <p:cNvSpPr/>
          <p:nvPr/>
        </p:nvSpPr>
        <p:spPr>
          <a:xfrm>
            <a:off x="1609654" y="1823380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B74A2E90-819E-4AEC-8267-DF053F0AF210}"/>
              </a:ext>
            </a:extLst>
          </p:cNvPr>
          <p:cNvSpPr/>
          <p:nvPr/>
        </p:nvSpPr>
        <p:spPr>
          <a:xfrm>
            <a:off x="6859900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+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DF09F9B-F910-411C-B6D7-ACEFF539DFB1}"/>
              </a:ext>
            </a:extLst>
          </p:cNvPr>
          <p:cNvSpPr/>
          <p:nvPr/>
        </p:nvSpPr>
        <p:spPr>
          <a:xfrm>
            <a:off x="7154426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-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E09C19F-1D27-4CF8-8D4A-688C10187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43452"/>
              </p:ext>
            </p:extLst>
          </p:nvPr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D7816600-BD9C-41DE-A416-67FB57E935AF}"/>
              </a:ext>
            </a:extLst>
          </p:cNvPr>
          <p:cNvSpPr txBox="1"/>
          <p:nvPr/>
        </p:nvSpPr>
        <p:spPr>
          <a:xfrm>
            <a:off x="3161851" y="3216985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 검색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6B01383-F9BF-4A6D-93A2-A9ADC6BAF16F}"/>
              </a:ext>
            </a:extLst>
          </p:cNvPr>
          <p:cNvSpPr/>
          <p:nvPr/>
        </p:nvSpPr>
        <p:spPr>
          <a:xfrm>
            <a:off x="1604264" y="3224926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189C746-65B7-4DCC-95E4-A735356F860E}"/>
              </a:ext>
            </a:extLst>
          </p:cNvPr>
          <p:cNvSpPr/>
          <p:nvPr/>
        </p:nvSpPr>
        <p:spPr>
          <a:xfrm>
            <a:off x="5765983" y="428090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저장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A0397DD6-2A26-4EC1-B90C-FC6F921CA2B8}"/>
              </a:ext>
            </a:extLst>
          </p:cNvPr>
          <p:cNvSpPr/>
          <p:nvPr/>
        </p:nvSpPr>
        <p:spPr>
          <a:xfrm>
            <a:off x="6866177" y="14900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AC7D4EA2-626E-4B5B-8FB0-B63F276F2576}"/>
              </a:ext>
            </a:extLst>
          </p:cNvPr>
          <p:cNvSpPr/>
          <p:nvPr/>
        </p:nvSpPr>
        <p:spPr>
          <a:xfrm>
            <a:off x="2575616" y="3618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86EAD789-965B-439C-B3D4-D1834F42E5C4}"/>
              </a:ext>
            </a:extLst>
          </p:cNvPr>
          <p:cNvSpPr/>
          <p:nvPr/>
        </p:nvSpPr>
        <p:spPr>
          <a:xfrm>
            <a:off x="6672406" y="2882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A788F3F-1B76-4EA6-B94B-66727AF4269C}"/>
              </a:ext>
            </a:extLst>
          </p:cNvPr>
          <p:cNvSpPr/>
          <p:nvPr/>
        </p:nvSpPr>
        <p:spPr>
          <a:xfrm>
            <a:off x="1632320" y="519300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CEFBFF67-CF7F-4A00-A631-75E09CC69A41}"/>
              </a:ext>
            </a:extLst>
          </p:cNvPr>
          <p:cNvSpPr/>
          <p:nvPr/>
        </p:nvSpPr>
        <p:spPr>
          <a:xfrm>
            <a:off x="1632948" y="552250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E38888B-B763-43CB-9065-A7203240340B}"/>
              </a:ext>
            </a:extLst>
          </p:cNvPr>
          <p:cNvSpPr/>
          <p:nvPr/>
        </p:nvSpPr>
        <p:spPr>
          <a:xfrm>
            <a:off x="551525" y="4041107"/>
            <a:ext cx="2374336" cy="20145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DA780269-77FB-46A5-B5EA-74BDEC47B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947185"/>
              </p:ext>
            </p:extLst>
          </p:nvPr>
        </p:nvGraphicFramePr>
        <p:xfrm>
          <a:off x="602878" y="4716182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val="2561347694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AEC4AC9A-FF1D-4A4B-9F1A-BBC7736AE609}"/>
              </a:ext>
            </a:extLst>
          </p:cNvPr>
          <p:cNvSpPr/>
          <p:nvPr/>
        </p:nvSpPr>
        <p:spPr>
          <a:xfrm>
            <a:off x="1398093" y="5815748"/>
            <a:ext cx="503582" cy="1564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5ED1878-0E0F-4C15-8711-9A4D4D600492}"/>
              </a:ext>
            </a:extLst>
          </p:cNvPr>
          <p:cNvSpPr txBox="1"/>
          <p:nvPr/>
        </p:nvSpPr>
        <p:spPr>
          <a:xfrm>
            <a:off x="461515" y="5481267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C2ACF527-B816-40BE-9E7A-12A5B5C75D78}"/>
              </a:ext>
            </a:extLst>
          </p:cNvPr>
          <p:cNvSpPr/>
          <p:nvPr/>
        </p:nvSpPr>
        <p:spPr>
          <a:xfrm>
            <a:off x="1076763" y="449331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A0CCC6D-0E57-48C7-97B3-9AD23BACB248}"/>
              </a:ext>
            </a:extLst>
          </p:cNvPr>
          <p:cNvSpPr txBox="1"/>
          <p:nvPr/>
        </p:nvSpPr>
        <p:spPr>
          <a:xfrm>
            <a:off x="620739" y="432930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이름을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12C5EC-646A-46B8-806E-1FBD98720520}"/>
              </a:ext>
            </a:extLst>
          </p:cNvPr>
          <p:cNvSpPr txBox="1"/>
          <p:nvPr/>
        </p:nvSpPr>
        <p:spPr>
          <a:xfrm>
            <a:off x="2060899" y="432930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7198704-A16F-4CE6-A8D7-24D8CE45E22D}"/>
              </a:ext>
            </a:extLst>
          </p:cNvPr>
          <p:cNvSpPr txBox="1"/>
          <p:nvPr/>
        </p:nvSpPr>
        <p:spPr>
          <a:xfrm>
            <a:off x="596489" y="4087784"/>
            <a:ext cx="1090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조정위원 검색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06CBFB6-66D3-469E-AC02-D301B5A6E227}"/>
              </a:ext>
            </a:extLst>
          </p:cNvPr>
          <p:cNvSpPr/>
          <p:nvPr/>
        </p:nvSpPr>
        <p:spPr>
          <a:xfrm>
            <a:off x="2329234" y="4400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1C269A9-9DEC-4FFB-9D15-B3E124A5E137}"/>
              </a:ext>
            </a:extLst>
          </p:cNvPr>
          <p:cNvSpPr/>
          <p:nvPr/>
        </p:nvSpPr>
        <p:spPr>
          <a:xfrm>
            <a:off x="2241577" y="498957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BC4FD351-AE25-4B81-A3AD-C6BA8088C820}"/>
              </a:ext>
            </a:extLst>
          </p:cNvPr>
          <p:cNvSpPr/>
          <p:nvPr/>
        </p:nvSpPr>
        <p:spPr>
          <a:xfrm>
            <a:off x="2241577" y="5224481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DEA5A72E-9978-4D6C-B4E6-80EF73A3D1CB}"/>
              </a:ext>
            </a:extLst>
          </p:cNvPr>
          <p:cNvCxnSpPr>
            <a:cxnSpLocks/>
            <a:stCxn id="61" idx="2"/>
            <a:endCxn id="75" idx="3"/>
          </p:cNvCxnSpPr>
          <p:nvPr/>
        </p:nvCxnSpPr>
        <p:spPr>
          <a:xfrm rot="5400000">
            <a:off x="2522816" y="3850863"/>
            <a:ext cx="1600570" cy="79447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51A75576-A9F4-4542-9F12-997E89C40AD7}"/>
              </a:ext>
            </a:extLst>
          </p:cNvPr>
          <p:cNvSpPr/>
          <p:nvPr/>
        </p:nvSpPr>
        <p:spPr>
          <a:xfrm>
            <a:off x="4193855" y="324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2A95468B-3978-4564-95E5-090572A18371}"/>
              </a:ext>
            </a:extLst>
          </p:cNvPr>
          <p:cNvSpPr/>
          <p:nvPr/>
        </p:nvSpPr>
        <p:spPr>
          <a:xfrm>
            <a:off x="2505103" y="4980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배정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 등록</a:t>
            </a:r>
          </a:p>
        </p:txBody>
      </p:sp>
    </p:spTree>
    <p:extLst>
      <p:ext uri="{BB962C8B-B14F-4D97-AF65-F5344CB8AC3E}">
        <p14:creationId xmlns:p14="http://schemas.microsoft.com/office/powerpoint/2010/main" val="35678294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57572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정보를 수정하는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사용을 비활성화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ko-KR" altLang="en-US" sz="800" b="0" dirty="0"/>
                        <a:t>목록화면으로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655225" y="4818641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814642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합의부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E09C19F-1D27-4CF8-8D4A-688C1018707E}"/>
              </a:ext>
            </a:extLst>
          </p:cNvPr>
          <p:cNvGraphicFramePr>
            <a:graphicFrameLocks noGrp="1"/>
          </p:cNvGraphicFramePr>
          <p:nvPr/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정보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C18F6F4-9B6C-4682-B267-CEEB961CFD16}"/>
              </a:ext>
            </a:extLst>
          </p:cNvPr>
          <p:cNvSpPr/>
          <p:nvPr/>
        </p:nvSpPr>
        <p:spPr>
          <a:xfrm>
            <a:off x="5792097" y="4824032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비활성화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A0083213-8026-4C28-B205-AE85471310E6}"/>
              </a:ext>
            </a:extLst>
          </p:cNvPr>
          <p:cNvSpPr/>
          <p:nvPr/>
        </p:nvSpPr>
        <p:spPr>
          <a:xfrm>
            <a:off x="4902518" y="482601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AABFF7C6-850C-40BE-8D7A-96525086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86937"/>
              </p:ext>
            </p:extLst>
          </p:nvPr>
        </p:nvGraphicFramePr>
        <p:xfrm>
          <a:off x="190469" y="3926601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010-1234-5335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51" name="타원 50">
            <a:extLst>
              <a:ext uri="{FF2B5EF4-FFF2-40B4-BE49-F238E27FC236}">
                <a16:creationId xmlns:a16="http://schemas.microsoft.com/office/drawing/2014/main" id="{FF1F21BD-FF39-4197-B570-3C8FF582AAA6}"/>
              </a:ext>
            </a:extLst>
          </p:cNvPr>
          <p:cNvSpPr/>
          <p:nvPr/>
        </p:nvSpPr>
        <p:spPr>
          <a:xfrm>
            <a:off x="5545371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B859AF13-B6A2-4F9D-9644-5154463671DE}"/>
              </a:ext>
            </a:extLst>
          </p:cNvPr>
          <p:cNvSpPr/>
          <p:nvPr/>
        </p:nvSpPr>
        <p:spPr>
          <a:xfrm>
            <a:off x="6461756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F96ED61-FDBD-46E5-8969-96918507D507}"/>
              </a:ext>
            </a:extLst>
          </p:cNvPr>
          <p:cNvSpPr/>
          <p:nvPr/>
        </p:nvSpPr>
        <p:spPr>
          <a:xfrm>
            <a:off x="7343142" y="4937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654006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조정번호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en-US" altLang="ko-KR" sz="800" b="0" dirty="0"/>
                        <a:t>), </a:t>
                      </a:r>
                      <a:r>
                        <a:rPr lang="ko-KR" altLang="en-US" sz="800" b="0" dirty="0"/>
                        <a:t>검색어에 맞는 송달정보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송달정보 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송달완료일 표시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미완료시 공란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송달정보 등록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기일통지서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상태별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서류별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등기번호를 클릭하여 해당 조정사건 송달정보 수정페이지로 전환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조회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목록조회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DDF63C8-E9F8-4AE6-9422-9F556620B596}"/>
              </a:ext>
            </a:extLst>
          </p:cNvPr>
          <p:cNvSpPr txBox="1"/>
          <p:nvPr/>
        </p:nvSpPr>
        <p:spPr>
          <a:xfrm>
            <a:off x="2219531" y="5505628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D46664-F1BD-4C63-8644-FC67D2E53508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14B4343-11C1-4A28-805F-67595A0FB2EE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FED11C77-622D-40E5-B585-A1810A587938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AA50A23-63F9-46EE-B35A-9A0226D1F36E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조정번호</a:t>
            </a:r>
            <a:endParaRPr lang="en-US" altLang="ko-KR" sz="900" dirty="0"/>
          </a:p>
          <a:p>
            <a:r>
              <a:rPr lang="ko-KR" altLang="en-US" sz="900" dirty="0" err="1"/>
              <a:t>조정부</a:t>
            </a:r>
            <a:endParaRPr lang="ko-KR" altLang="en-US" sz="900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A141C8E6-8AE2-456A-8215-767EFFE03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95867"/>
              </p:ext>
            </p:extLst>
          </p:nvPr>
        </p:nvGraphicFramePr>
        <p:xfrm>
          <a:off x="182463" y="2978950"/>
          <a:ext cx="7335822" cy="1797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37458498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6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당사자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등기번호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발송일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004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장두식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1234567890123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1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003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김재숙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1234567890124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기일조서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002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권상준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1234567890125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001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1234567890126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조정조서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1923674B-517B-4504-AD05-A8F87E1EA002}"/>
              </a:ext>
            </a:extLst>
          </p:cNvPr>
          <p:cNvSpPr/>
          <p:nvPr/>
        </p:nvSpPr>
        <p:spPr>
          <a:xfrm>
            <a:off x="1549398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id="{0C59428C-9911-4EEA-B176-F872CD8C1195}"/>
              </a:ext>
            </a:extLst>
          </p:cNvPr>
          <p:cNvSpPr/>
          <p:nvPr/>
        </p:nvSpPr>
        <p:spPr>
          <a:xfrm>
            <a:off x="81254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이등변 삼각형 32">
            <a:extLst>
              <a:ext uri="{FF2B5EF4-FFF2-40B4-BE49-F238E27FC236}">
                <a16:creationId xmlns:a16="http://schemas.microsoft.com/office/drawing/2014/main" id="{D58316CE-2DE7-4711-AE85-AD128ED384A8}"/>
              </a:ext>
            </a:extLst>
          </p:cNvPr>
          <p:cNvSpPr/>
          <p:nvPr/>
        </p:nvSpPr>
        <p:spPr>
          <a:xfrm>
            <a:off x="639316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C2A260B-2DEC-47CA-9D45-D09403CF5D31}"/>
              </a:ext>
            </a:extLst>
          </p:cNvPr>
          <p:cNvSpPr/>
          <p:nvPr/>
        </p:nvSpPr>
        <p:spPr>
          <a:xfrm>
            <a:off x="767535" y="29789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834A8F31-1C68-4DC8-ABE0-8BE7E5AB034A}"/>
              </a:ext>
            </a:extLst>
          </p:cNvPr>
          <p:cNvSpPr/>
          <p:nvPr/>
        </p:nvSpPr>
        <p:spPr>
          <a:xfrm>
            <a:off x="4648039" y="34407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3C07A86-2A7F-4EA9-B427-C731A78EEB60}"/>
              </a:ext>
            </a:extLst>
          </p:cNvPr>
          <p:cNvSpPr/>
          <p:nvPr/>
        </p:nvSpPr>
        <p:spPr>
          <a:xfrm>
            <a:off x="7303334" y="35457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8CDD4CE-5110-4A3F-89DD-316C00F5C470}"/>
              </a:ext>
            </a:extLst>
          </p:cNvPr>
          <p:cNvSpPr/>
          <p:nvPr/>
        </p:nvSpPr>
        <p:spPr>
          <a:xfrm>
            <a:off x="6820905" y="504386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B7A8709-5422-4314-ACAC-4943E1EC5DE6}"/>
              </a:ext>
            </a:extLst>
          </p:cNvPr>
          <p:cNvSpPr/>
          <p:nvPr/>
        </p:nvSpPr>
        <p:spPr>
          <a:xfrm>
            <a:off x="6801423" y="4996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725A97-C625-4028-B546-385D07320CA1}"/>
              </a:ext>
            </a:extLst>
          </p:cNvPr>
          <p:cNvSpPr txBox="1"/>
          <p:nvPr/>
        </p:nvSpPr>
        <p:spPr>
          <a:xfrm>
            <a:off x="3425873" y="1041684"/>
            <a:ext cx="135015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              ▼</a:t>
            </a:r>
            <a:endParaRPr lang="en-US" altLang="ko-KR" sz="900" dirty="0"/>
          </a:p>
          <a:p>
            <a:r>
              <a:rPr lang="ko-KR" altLang="en-US" sz="900" dirty="0"/>
              <a:t>기일통지서</a:t>
            </a:r>
            <a:endParaRPr lang="en-US" altLang="ko-KR" sz="900" dirty="0"/>
          </a:p>
          <a:p>
            <a:r>
              <a:rPr lang="ko-KR" altLang="en-US" sz="900" dirty="0"/>
              <a:t>기일조서</a:t>
            </a:r>
            <a:endParaRPr lang="en-US" altLang="ko-KR" sz="900" dirty="0"/>
          </a:p>
          <a:p>
            <a:r>
              <a:rPr lang="ko-KR" altLang="en-US" sz="900" dirty="0"/>
              <a:t>조정권고안</a:t>
            </a:r>
            <a:endParaRPr lang="en-US" altLang="ko-KR" sz="900" dirty="0"/>
          </a:p>
          <a:p>
            <a:r>
              <a:rPr lang="ko-KR" altLang="en-US" sz="900" dirty="0"/>
              <a:t>조정조서</a:t>
            </a:r>
            <a:endParaRPr lang="en-US" altLang="ko-KR" sz="900" dirty="0"/>
          </a:p>
          <a:p>
            <a:r>
              <a:rPr lang="ko-KR" altLang="en-US" sz="900" dirty="0"/>
              <a:t>취하종결통보서</a:t>
            </a:r>
            <a:endParaRPr lang="en-US" altLang="ko-KR" sz="900" dirty="0"/>
          </a:p>
          <a:p>
            <a:r>
              <a:rPr lang="ko-KR" altLang="en-US" sz="900" dirty="0"/>
              <a:t>직권조정결정서</a:t>
            </a:r>
            <a:endParaRPr lang="en-US" altLang="ko-KR" sz="900" dirty="0"/>
          </a:p>
          <a:p>
            <a:r>
              <a:rPr lang="ko-KR" altLang="en-US" sz="900" dirty="0"/>
              <a:t>불성립종결통보서</a:t>
            </a:r>
            <a:endParaRPr lang="en-US" altLang="ko-KR" sz="900" dirty="0"/>
          </a:p>
        </p:txBody>
      </p:sp>
      <p:sp>
        <p:nvSpPr>
          <p:cNvPr id="41" name="이등변 삼각형 40">
            <a:extLst>
              <a:ext uri="{FF2B5EF4-FFF2-40B4-BE49-F238E27FC236}">
                <a16:creationId xmlns:a16="http://schemas.microsoft.com/office/drawing/2014/main" id="{2F94EA02-FCC4-40C8-BF94-2AC63DCB7C02}"/>
              </a:ext>
            </a:extLst>
          </p:cNvPr>
          <p:cNvSpPr/>
          <p:nvPr/>
        </p:nvSpPr>
        <p:spPr>
          <a:xfrm>
            <a:off x="7247541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2DA36B-0F4B-456E-8C79-4476DB1719DF}"/>
              </a:ext>
            </a:extLst>
          </p:cNvPr>
          <p:cNvSpPr txBox="1"/>
          <p:nvPr/>
        </p:nvSpPr>
        <p:spPr>
          <a:xfrm>
            <a:off x="2477725" y="1041684"/>
            <a:ext cx="87502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▼</a:t>
            </a:r>
            <a:endParaRPr lang="en-US" altLang="ko-KR" sz="900" dirty="0"/>
          </a:p>
          <a:p>
            <a:r>
              <a:rPr lang="ko-KR" altLang="en-US" sz="900" dirty="0"/>
              <a:t>송달 완료</a:t>
            </a:r>
            <a:endParaRPr lang="en-US" altLang="ko-KR" sz="900" dirty="0"/>
          </a:p>
          <a:p>
            <a:r>
              <a:rPr lang="ko-KR" altLang="en-US" sz="900" dirty="0"/>
              <a:t>송달 미완료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0423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서류만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당사자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입력사항</a:t>
            </a:r>
            <a:endParaRPr lang="en-US" altLang="ko-KR" sz="900" dirty="0"/>
          </a:p>
          <a:p>
            <a:r>
              <a:rPr lang="en-US" altLang="ko-KR" sz="900" dirty="0"/>
              <a:t>   1) </a:t>
            </a:r>
            <a:r>
              <a:rPr lang="ko-KR" altLang="en-US" sz="900" dirty="0"/>
              <a:t>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2)</a:t>
            </a:r>
            <a:r>
              <a:rPr lang="ko-KR" altLang="en-US" sz="900" dirty="0"/>
              <a:t> 송달서류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당사자</a:t>
            </a:r>
            <a:endParaRPr lang="en-US" altLang="ko-KR" sz="900" dirty="0"/>
          </a:p>
          <a:p>
            <a:r>
              <a:rPr lang="en-US" altLang="ko-KR" sz="900" dirty="0"/>
              <a:t>   4) </a:t>
            </a:r>
            <a:r>
              <a:rPr lang="ko-KR" altLang="en-US" sz="900" dirty="0"/>
              <a:t>송달일</a:t>
            </a:r>
            <a:endParaRPr lang="en-US" altLang="ko-KR" sz="900" dirty="0"/>
          </a:p>
          <a:p>
            <a:r>
              <a:rPr lang="en-US" altLang="ko-KR" sz="900" dirty="0"/>
              <a:t>   5) </a:t>
            </a:r>
            <a:r>
              <a:rPr lang="ko-KR" altLang="en-US" sz="900" dirty="0"/>
              <a:t>송달완료일</a:t>
            </a:r>
            <a:r>
              <a:rPr lang="en-US" altLang="ko-KR" sz="900" dirty="0"/>
              <a:t>(</a:t>
            </a:r>
            <a:r>
              <a:rPr lang="ko-KR" altLang="en-US" sz="900" dirty="0"/>
              <a:t>미완료시 공란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6) </a:t>
            </a:r>
            <a:r>
              <a:rPr lang="ko-KR" altLang="en-US" sz="900" dirty="0"/>
              <a:t>등기번호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입력된 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  <a:r>
              <a:rPr lang="ko-KR" altLang="en-US" sz="900" dirty="0"/>
              <a:t>으로 기타</a:t>
            </a:r>
            <a:r>
              <a:rPr lang="en-US" altLang="ko-KR" sz="900" dirty="0"/>
              <a:t>(</a:t>
            </a:r>
            <a:r>
              <a:rPr lang="ko-KR" altLang="en-US" sz="900" dirty="0"/>
              <a:t>회색</a:t>
            </a:r>
            <a:r>
              <a:rPr lang="en-US" altLang="ko-KR" sz="900" dirty="0"/>
              <a:t>)</a:t>
            </a:r>
            <a:r>
              <a:rPr lang="ko-KR" altLang="en-US" sz="900" dirty="0"/>
              <a:t> 입력란 자동 조회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송달서류와 당사자는 사건에 연동하여 정보 자동 조회 리스트 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 입력</a:t>
            </a:r>
            <a:endParaRPr lang="en-US" altLang="ko-KR" sz="900" dirty="0"/>
          </a:p>
          <a:p>
            <a:r>
              <a:rPr lang="en-US" altLang="ko-KR" sz="900" dirty="0">
                <a:solidFill>
                  <a:srgbClr val="FF0000"/>
                </a:solidFill>
              </a:rPr>
              <a:t> - </a:t>
            </a:r>
            <a:r>
              <a:rPr lang="ko-KR" altLang="en-US" sz="900" dirty="0">
                <a:solidFill>
                  <a:srgbClr val="FF0000"/>
                </a:solidFill>
              </a:rPr>
              <a:t>서류당 당사자 수만큼 송달정보 생성되므로 유의할 것</a:t>
            </a:r>
            <a:r>
              <a:rPr lang="en-US" altLang="ko-KR" sz="900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383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8341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</a:t>
            </a:r>
            <a:r>
              <a:rPr lang="ko-KR" altLang="en-US" sz="900" b="0" dirty="0">
                <a:solidFill>
                  <a:srgbClr val="FF0000"/>
                </a:solidFill>
              </a:rPr>
              <a:t>조정</a:t>
            </a:r>
            <a:r>
              <a:rPr lang="en-US" altLang="ko-KR" sz="900" b="0" dirty="0">
                <a:solidFill>
                  <a:srgbClr val="FF0000"/>
                </a:solidFill>
              </a:rPr>
              <a:t>001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33715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4056819"/>
            <a:ext cx="288695" cy="288695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40140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3178A70-2DA3-45E7-A13A-B1DCA54E105E}"/>
              </a:ext>
            </a:extLst>
          </p:cNvPr>
          <p:cNvSpPr txBox="1"/>
          <p:nvPr/>
        </p:nvSpPr>
        <p:spPr>
          <a:xfrm>
            <a:off x="1599724" y="3562104"/>
            <a:ext cx="917126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홍 길 동    ▼</a:t>
            </a:r>
            <a:endParaRPr lang="en-US" altLang="ko-KR" sz="900" dirty="0"/>
          </a:p>
          <a:p>
            <a:r>
              <a:rPr lang="ko-KR" altLang="en-US" sz="900" dirty="0"/>
              <a:t>최 영 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C47C1-81C0-49A2-98BA-980713E8F7FF}"/>
              </a:ext>
            </a:extLst>
          </p:cNvPr>
          <p:cNvSpPr txBox="1"/>
          <p:nvPr/>
        </p:nvSpPr>
        <p:spPr>
          <a:xfrm>
            <a:off x="2516849" y="3338990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 받을 당사자를 선택해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5C6FF63-CC1E-4AFD-B77A-BF342DF3ABFD}"/>
              </a:ext>
            </a:extLst>
          </p:cNvPr>
          <p:cNvSpPr/>
          <p:nvPr/>
        </p:nvSpPr>
        <p:spPr>
          <a:xfrm>
            <a:off x="4821191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6CD4A3B-6897-47EF-98EC-F17EB32C7AF4}"/>
              </a:ext>
            </a:extLst>
          </p:cNvPr>
          <p:cNvSpPr/>
          <p:nvPr/>
        </p:nvSpPr>
        <p:spPr>
          <a:xfrm>
            <a:off x="6089055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4056819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8C98458E-71F2-4C82-B2B2-EF3B4E361422}"/>
              </a:ext>
            </a:extLst>
          </p:cNvPr>
          <p:cNvSpPr/>
          <p:nvPr/>
        </p:nvSpPr>
        <p:spPr>
          <a:xfrm>
            <a:off x="1616846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서류를 선택해 주세요</a:t>
            </a:r>
            <a:r>
              <a:rPr lang="en-US" altLang="ko-KR" sz="900" b="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ko-KR" altLang="en-US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629376F-2765-44BD-BB01-1873E936847A}"/>
              </a:ext>
            </a:extLst>
          </p:cNvPr>
          <p:cNvSpPr txBox="1"/>
          <p:nvPr/>
        </p:nvSpPr>
        <p:spPr>
          <a:xfrm>
            <a:off x="1622630" y="2708920"/>
            <a:ext cx="135015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           ▼</a:t>
            </a:r>
            <a:endParaRPr lang="en-US" altLang="ko-KR" sz="900" dirty="0"/>
          </a:p>
          <a:p>
            <a:r>
              <a:rPr lang="ko-KR" altLang="en-US" sz="900" dirty="0"/>
              <a:t>조정조서조정권고안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7D49ACB-D334-4078-95CF-42A7FC68FEDC}"/>
              </a:ext>
            </a:extLst>
          </p:cNvPr>
          <p:cNvSpPr txBox="1"/>
          <p:nvPr/>
        </p:nvSpPr>
        <p:spPr>
          <a:xfrm>
            <a:off x="2957314" y="2492498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송달할 서류를 선택해 주세요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FE43467-7266-449A-B3E9-6FA4AAE7A79D}"/>
              </a:ext>
            </a:extLst>
          </p:cNvPr>
          <p:cNvSpPr/>
          <p:nvPr/>
        </p:nvSpPr>
        <p:spPr>
          <a:xfrm>
            <a:off x="1594470" y="4465477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7346A417-0945-429E-BA9A-C3795879AC9E}"/>
              </a:ext>
            </a:extLst>
          </p:cNvPr>
          <p:cNvSpPr/>
          <p:nvPr/>
        </p:nvSpPr>
        <p:spPr>
          <a:xfrm>
            <a:off x="2837765" y="2463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686CE77E-A83A-41BB-ABE6-B47DD3DDCFD7}"/>
              </a:ext>
            </a:extLst>
          </p:cNvPr>
          <p:cNvSpPr/>
          <p:nvPr/>
        </p:nvSpPr>
        <p:spPr>
          <a:xfrm>
            <a:off x="2383391" y="32936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E026C4B8-6A4C-4370-8390-B601DC0431E5}"/>
              </a:ext>
            </a:extLst>
          </p:cNvPr>
          <p:cNvSpPr/>
          <p:nvPr/>
        </p:nvSpPr>
        <p:spPr>
          <a:xfrm>
            <a:off x="5758822" y="40241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E51CD96-BB71-486D-882C-5C2EA11618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272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송달정보 목록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수정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우체국 자동연동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52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9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8889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01724"/>
            <a:ext cx="288695" cy="288695"/>
          </a:xfrm>
          <a:prstGeom prst="rect">
            <a:avLst/>
          </a:prstGeom>
        </p:spPr>
      </p:pic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589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5C6FF63-CC1E-4AFD-B77A-BF342DF3ABFD}"/>
              </a:ext>
            </a:extLst>
          </p:cNvPr>
          <p:cNvSpPr/>
          <p:nvPr/>
        </p:nvSpPr>
        <p:spPr>
          <a:xfrm>
            <a:off x="4821191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6CD4A3B-6897-47EF-98EC-F17EB32C7AF4}"/>
              </a:ext>
            </a:extLst>
          </p:cNvPr>
          <p:cNvSpPr/>
          <p:nvPr/>
        </p:nvSpPr>
        <p:spPr>
          <a:xfrm>
            <a:off x="6089055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3201724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8C98458E-71F2-4C82-B2B2-EF3B4E361422}"/>
              </a:ext>
            </a:extLst>
          </p:cNvPr>
          <p:cNvSpPr/>
          <p:nvPr/>
        </p:nvSpPr>
        <p:spPr>
          <a:xfrm>
            <a:off x="1600068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기일통지서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FE43467-7266-449A-B3E9-6FA4AAE7A79D}"/>
              </a:ext>
            </a:extLst>
          </p:cNvPr>
          <p:cNvSpPr/>
          <p:nvPr/>
        </p:nvSpPr>
        <p:spPr>
          <a:xfrm>
            <a:off x="1594470" y="3610382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E026C4B8-6A4C-4370-8390-B601DC0431E5}"/>
              </a:ext>
            </a:extLst>
          </p:cNvPr>
          <p:cNvSpPr/>
          <p:nvPr/>
        </p:nvSpPr>
        <p:spPr>
          <a:xfrm>
            <a:off x="5758822" y="316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CACC7C6-E1A4-4B56-BDE9-08F0474C9A2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INT_CCDM_03_17_03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E62A5A5-3C4C-4D8F-AD57-2CB0475ADA13}"/>
              </a:ext>
            </a:extLst>
          </p:cNvPr>
          <p:cNvSpPr/>
          <p:nvPr/>
        </p:nvSpPr>
        <p:spPr>
          <a:xfrm>
            <a:off x="452500" y="800716"/>
            <a:ext cx="6244465" cy="5245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우체국 자동 연동</a:t>
            </a:r>
          </a:p>
        </p:txBody>
      </p:sp>
    </p:spTree>
    <p:extLst>
      <p:ext uri="{BB962C8B-B14F-4D97-AF65-F5344CB8AC3E}">
        <p14:creationId xmlns:p14="http://schemas.microsoft.com/office/powerpoint/2010/main" val="23498454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87829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표시된다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내부결재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내부결재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내부결재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8890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위원장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경정허가결재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담당자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569850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62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4D3173FB-E5A8-40EF-98C4-357409A1C896}"/>
              </a:ext>
            </a:extLst>
          </p:cNvPr>
          <p:cNvSpPr/>
          <p:nvPr/>
        </p:nvSpPr>
        <p:spPr>
          <a:xfrm>
            <a:off x="1750115" y="2992173"/>
            <a:ext cx="7071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결재대기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67810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접수결재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234616"/>
              </p:ext>
            </p:extLst>
          </p:nvPr>
        </p:nvGraphicFramePr>
        <p:xfrm>
          <a:off x="185674" y="1866151"/>
          <a:ext cx="7287605" cy="170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64914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접수결재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91536"/>
              </p:ext>
            </p:extLst>
          </p:nvPr>
        </p:nvGraphicFramePr>
        <p:xfrm>
          <a:off x="194098" y="4144473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6E9F2005-11F6-4D46-8662-530ECD5271CC}"/>
              </a:ext>
            </a:extLst>
          </p:cNvPr>
          <p:cNvSpPr txBox="1"/>
          <p:nvPr/>
        </p:nvSpPr>
        <p:spPr>
          <a:xfrm>
            <a:off x="180674" y="383404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8B7967-84C2-449F-AB43-8FBFEC12E1BE}"/>
              </a:ext>
            </a:extLst>
          </p:cNvPr>
          <p:cNvSpPr/>
          <p:nvPr/>
        </p:nvSpPr>
        <p:spPr>
          <a:xfrm>
            <a:off x="756152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D52CE33-9F0C-42E2-901D-26C7DA5B4BEB}"/>
              </a:ext>
            </a:extLst>
          </p:cNvPr>
          <p:cNvSpPr/>
          <p:nvPr/>
        </p:nvSpPr>
        <p:spPr>
          <a:xfrm>
            <a:off x="2484348" y="4661996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F30A1EBB-963F-41CF-99D0-C30A7690A326}"/>
              </a:ext>
            </a:extLst>
          </p:cNvPr>
          <p:cNvSpPr/>
          <p:nvPr/>
        </p:nvSpPr>
        <p:spPr>
          <a:xfrm>
            <a:off x="4212544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04AF608C-C4BD-4835-93FB-A5E21423E965}"/>
              </a:ext>
            </a:extLst>
          </p:cNvPr>
          <p:cNvSpPr/>
          <p:nvPr/>
        </p:nvSpPr>
        <p:spPr>
          <a:xfrm>
            <a:off x="5940739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위원장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5253400-6A61-436E-A1DE-83812C16CBB0}"/>
              </a:ext>
            </a:extLst>
          </p:cNvPr>
          <p:cNvSpPr txBox="1"/>
          <p:nvPr/>
        </p:nvSpPr>
        <p:spPr>
          <a:xfrm>
            <a:off x="1846460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4C11F1A-BFBD-405B-9E90-88F420366455}"/>
              </a:ext>
            </a:extLst>
          </p:cNvPr>
          <p:cNvSpPr txBox="1"/>
          <p:nvPr/>
        </p:nvSpPr>
        <p:spPr>
          <a:xfrm>
            <a:off x="3574656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92E98F-075B-4DDE-BDD2-2BF65765822C}"/>
              </a:ext>
            </a:extLst>
          </p:cNvPr>
          <p:cNvSpPr txBox="1"/>
          <p:nvPr/>
        </p:nvSpPr>
        <p:spPr>
          <a:xfrm>
            <a:off x="5302852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2679F99-A204-4219-B326-A5650A1FEEAC}"/>
              </a:ext>
            </a:extLst>
          </p:cNvPr>
          <p:cNvSpPr/>
          <p:nvPr/>
        </p:nvSpPr>
        <p:spPr>
          <a:xfrm>
            <a:off x="1297977" y="4877878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A16A1186-35B5-43E0-A27B-D5C813759C54}"/>
              </a:ext>
            </a:extLst>
          </p:cNvPr>
          <p:cNvSpPr/>
          <p:nvPr/>
        </p:nvSpPr>
        <p:spPr>
          <a:xfrm>
            <a:off x="6754830" y="5776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D380B7D7-5F17-4A61-B888-0F7C1D10E803}"/>
              </a:ext>
            </a:extLst>
          </p:cNvPr>
          <p:cNvSpPr/>
          <p:nvPr/>
        </p:nvSpPr>
        <p:spPr>
          <a:xfrm>
            <a:off x="6050199" y="57747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E8ED026E-3826-4E95-A767-473231196733}"/>
              </a:ext>
            </a:extLst>
          </p:cNvPr>
          <p:cNvSpPr/>
          <p:nvPr/>
        </p:nvSpPr>
        <p:spPr>
          <a:xfrm>
            <a:off x="1745568" y="5119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39C34FB8-3577-403D-AB47-747ABA9AE10D}"/>
              </a:ext>
            </a:extLst>
          </p:cNvPr>
          <p:cNvSpPr/>
          <p:nvPr/>
        </p:nvSpPr>
        <p:spPr>
          <a:xfrm>
            <a:off x="6533857" y="5899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5594DBC6-9235-4DED-8999-4C65467EE578}"/>
              </a:ext>
            </a:extLst>
          </p:cNvPr>
          <p:cNvSpPr/>
          <p:nvPr/>
        </p:nvSpPr>
        <p:spPr>
          <a:xfrm>
            <a:off x="3367067" y="5082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13FD2397-C10E-4D54-B158-44C88AF2DF59}"/>
              </a:ext>
            </a:extLst>
          </p:cNvPr>
          <p:cNvSpPr/>
          <p:nvPr/>
        </p:nvSpPr>
        <p:spPr>
          <a:xfrm>
            <a:off x="1026470" y="38587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3EC80DAE-B1F9-47F4-B110-9F6A7D39AC34}"/>
              </a:ext>
            </a:extLst>
          </p:cNvPr>
          <p:cNvSpPr/>
          <p:nvPr/>
        </p:nvSpPr>
        <p:spPr>
          <a:xfrm>
            <a:off x="7289515" y="59043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3255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종결결재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531650"/>
              </p:ext>
            </p:extLst>
          </p:nvPr>
        </p:nvGraphicFramePr>
        <p:xfrm>
          <a:off x="185674" y="1866151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69742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2021. 9. 6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75571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2021-06-05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b="1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종결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13784"/>
              </p:ext>
            </p:extLst>
          </p:nvPr>
        </p:nvGraphicFramePr>
        <p:xfrm>
          <a:off x="194098" y="4559546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조정부장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6E9F2005-11F6-4D46-8662-530ECD5271CC}"/>
              </a:ext>
            </a:extLst>
          </p:cNvPr>
          <p:cNvSpPr txBox="1"/>
          <p:nvPr/>
        </p:nvSpPr>
        <p:spPr>
          <a:xfrm>
            <a:off x="180674" y="424911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8B7967-84C2-449F-AB43-8FBFEC12E1BE}"/>
              </a:ext>
            </a:extLst>
          </p:cNvPr>
          <p:cNvSpPr/>
          <p:nvPr/>
        </p:nvSpPr>
        <p:spPr>
          <a:xfrm>
            <a:off x="756152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D52CE33-9F0C-42E2-901D-26C7DA5B4BEB}"/>
              </a:ext>
            </a:extLst>
          </p:cNvPr>
          <p:cNvSpPr/>
          <p:nvPr/>
        </p:nvSpPr>
        <p:spPr>
          <a:xfrm>
            <a:off x="2484348" y="5077069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조정부장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F30A1EBB-963F-41CF-99D0-C30A7690A326}"/>
              </a:ext>
            </a:extLst>
          </p:cNvPr>
          <p:cNvSpPr/>
          <p:nvPr/>
        </p:nvSpPr>
        <p:spPr>
          <a:xfrm>
            <a:off x="4212544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04AF608C-C4BD-4835-93FB-A5E21423E965}"/>
              </a:ext>
            </a:extLst>
          </p:cNvPr>
          <p:cNvSpPr/>
          <p:nvPr/>
        </p:nvSpPr>
        <p:spPr>
          <a:xfrm>
            <a:off x="5940739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5253400-6A61-436E-A1DE-83812C16CBB0}"/>
              </a:ext>
            </a:extLst>
          </p:cNvPr>
          <p:cNvSpPr txBox="1"/>
          <p:nvPr/>
        </p:nvSpPr>
        <p:spPr>
          <a:xfrm>
            <a:off x="1846460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4C11F1A-BFBD-405B-9E90-88F420366455}"/>
              </a:ext>
            </a:extLst>
          </p:cNvPr>
          <p:cNvSpPr txBox="1"/>
          <p:nvPr/>
        </p:nvSpPr>
        <p:spPr>
          <a:xfrm>
            <a:off x="3574656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92E98F-075B-4DDE-BDD2-2BF65765822C}"/>
              </a:ext>
            </a:extLst>
          </p:cNvPr>
          <p:cNvSpPr txBox="1"/>
          <p:nvPr/>
        </p:nvSpPr>
        <p:spPr>
          <a:xfrm>
            <a:off x="5302852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2679F99-A204-4219-B326-A5650A1FEEAC}"/>
              </a:ext>
            </a:extLst>
          </p:cNvPr>
          <p:cNvSpPr/>
          <p:nvPr/>
        </p:nvSpPr>
        <p:spPr>
          <a:xfrm>
            <a:off x="1297977" y="5292951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A16A1186-35B5-43E0-A27B-D5C813759C54}"/>
              </a:ext>
            </a:extLst>
          </p:cNvPr>
          <p:cNvSpPr/>
          <p:nvPr/>
        </p:nvSpPr>
        <p:spPr>
          <a:xfrm>
            <a:off x="6754830" y="61917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D380B7D7-5F17-4A61-B888-0F7C1D10E803}"/>
              </a:ext>
            </a:extLst>
          </p:cNvPr>
          <p:cNvSpPr/>
          <p:nvPr/>
        </p:nvSpPr>
        <p:spPr>
          <a:xfrm>
            <a:off x="6050199" y="618984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E8ED026E-3826-4E95-A767-473231196733}"/>
              </a:ext>
            </a:extLst>
          </p:cNvPr>
          <p:cNvSpPr/>
          <p:nvPr/>
        </p:nvSpPr>
        <p:spPr>
          <a:xfrm>
            <a:off x="1745568" y="55346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39C34FB8-3577-403D-AB47-747ABA9AE10D}"/>
              </a:ext>
            </a:extLst>
          </p:cNvPr>
          <p:cNvSpPr/>
          <p:nvPr/>
        </p:nvSpPr>
        <p:spPr>
          <a:xfrm>
            <a:off x="6533857" y="63148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5594DBC6-9235-4DED-8999-4C65467EE578}"/>
              </a:ext>
            </a:extLst>
          </p:cNvPr>
          <p:cNvSpPr/>
          <p:nvPr/>
        </p:nvSpPr>
        <p:spPr>
          <a:xfrm>
            <a:off x="3367067" y="54979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13FD2397-C10E-4D54-B158-44C88AF2DF59}"/>
              </a:ext>
            </a:extLst>
          </p:cNvPr>
          <p:cNvSpPr/>
          <p:nvPr/>
        </p:nvSpPr>
        <p:spPr>
          <a:xfrm>
            <a:off x="1026470" y="4273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3EC80DAE-B1F9-47F4-B110-9F6A7D39AC34}"/>
              </a:ext>
            </a:extLst>
          </p:cNvPr>
          <p:cNvSpPr/>
          <p:nvPr/>
        </p:nvSpPr>
        <p:spPr>
          <a:xfrm>
            <a:off x="7289515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006378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종결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3019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조정신청의 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09497"/>
              </p:ext>
            </p:extLst>
          </p:nvPr>
        </p:nvGraphicFramePr>
        <p:xfrm>
          <a:off x="182469" y="2026412"/>
          <a:ext cx="7290807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9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77686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680475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826291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4388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637219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98814" y="1042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1808" y="1708041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종결일자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4211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761205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72666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3382F8EE-2929-40AA-83A1-9A893450A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873691"/>
              </p:ext>
            </p:extLst>
          </p:nvPr>
        </p:nvGraphicFramePr>
        <p:xfrm>
          <a:off x="343901" y="1573022"/>
          <a:ext cx="7287605" cy="2388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001(online)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5,000,000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종결상태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9056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599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113964"/>
          <a:ext cx="2160240" cy="325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80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서류 상세 화면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48983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종결 정보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종결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75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접수 내부결제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effectLst/>
                        </a:rPr>
                        <a:t>조정부지정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 답변서 등록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_01.pdf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기일통지서 작성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none" strike="noStrike" dirty="0">
                          <a:effectLst/>
                        </a:rPr>
                        <a:t>기일통지서 결재 완료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85267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22479F1F-76D5-4DED-BC6D-5F67D1D7F022}"/>
              </a:ext>
            </a:extLst>
          </p:cNvPr>
          <p:cNvSpPr/>
          <p:nvPr/>
        </p:nvSpPr>
        <p:spPr>
          <a:xfrm>
            <a:off x="6078125" y="33440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51C9608-E6D9-4B81-B2A8-8DAA5C7E1341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0984255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65402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신청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종결사건 서류 재발급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단권화 할 기록물 선택창 생성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선택한 기록물들 단권화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 정보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단권화의 경우 종결 사건의 경우에만 버튼 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 시 선택 기록물 리스트는 해당 사건의 기록물들 표시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신청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54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2021. 7. 15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strike="noStrike" dirty="0">
                          <a:effectLst/>
                        </a:rPr>
                        <a:t>경정신청서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기일변경신청서 등록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조정대리신청서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이의신청서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 err="1">
                          <a:effectLst/>
                        </a:rPr>
                        <a:t>권고안수락서</a:t>
                      </a:r>
                      <a:r>
                        <a:rPr lang="ko-KR" altLang="en-US" sz="900" u="sng" strike="noStrike" dirty="0">
                          <a:effectLst/>
                        </a:rPr>
                        <a:t>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>
                          <a:effectLst/>
                        </a:rPr>
                        <a:t>취하신청서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6955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2021. 9. 15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종결사건 서류 재발급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364916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F10B849-74FE-4359-8BF4-C7E826133320}"/>
              </a:ext>
            </a:extLst>
          </p:cNvPr>
          <p:cNvSpPr/>
          <p:nvPr/>
        </p:nvSpPr>
        <p:spPr>
          <a:xfrm>
            <a:off x="665147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DA3EA225-72D0-4F67-BA4B-1AE63837CE48}"/>
              </a:ext>
            </a:extLst>
          </p:cNvPr>
          <p:cNvSpPr/>
          <p:nvPr/>
        </p:nvSpPr>
        <p:spPr>
          <a:xfrm>
            <a:off x="1397605" y="17993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38A01D55-33BF-4313-A2D3-3AD92EAAD0DA}"/>
              </a:ext>
            </a:extLst>
          </p:cNvPr>
          <p:cNvSpPr/>
          <p:nvPr/>
        </p:nvSpPr>
        <p:spPr>
          <a:xfrm>
            <a:off x="5873819" y="42379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5D023E2-93FE-4C9F-9955-3335DACB7A59}"/>
              </a:ext>
            </a:extLst>
          </p:cNvPr>
          <p:cNvSpPr/>
          <p:nvPr/>
        </p:nvSpPr>
        <p:spPr>
          <a:xfrm>
            <a:off x="1397605" y="35690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D025C3A-2D60-4EB2-AE93-25291E18B445}"/>
              </a:ext>
            </a:extLst>
          </p:cNvPr>
          <p:cNvSpPr/>
          <p:nvPr/>
        </p:nvSpPr>
        <p:spPr>
          <a:xfrm>
            <a:off x="587381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C071B58-35CD-43D0-9B82-ACACC26FC5E1}"/>
              </a:ext>
            </a:extLst>
          </p:cNvPr>
          <p:cNvSpPr/>
          <p:nvPr/>
        </p:nvSpPr>
        <p:spPr>
          <a:xfrm>
            <a:off x="6651004" y="42491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DFF4906-059B-4369-9ED8-92F915CFA53C}"/>
              </a:ext>
            </a:extLst>
          </p:cNvPr>
          <p:cNvSpPr/>
          <p:nvPr/>
        </p:nvSpPr>
        <p:spPr>
          <a:xfrm>
            <a:off x="2658340" y="4085713"/>
            <a:ext cx="2383129" cy="21335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900" b="1" dirty="0">
                <a:solidFill>
                  <a:schemeClr val="tx1"/>
                </a:solidFill>
              </a:rPr>
              <a:t>종결 조정사건의 기록물을 단권화 합니다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단권화 할 기록물을 선택해주세요</a:t>
            </a:r>
            <a:r>
              <a:rPr lang="en-US" altLang="ko-KR" sz="7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1EB4B2A9-CFD2-4F46-8E73-0EAAF049B6B7}"/>
              </a:ext>
            </a:extLst>
          </p:cNvPr>
          <p:cNvGraphicFramePr>
            <a:graphicFrameLocks noGrp="1"/>
          </p:cNvGraphicFramePr>
          <p:nvPr/>
        </p:nvGraphicFramePr>
        <p:xfrm>
          <a:off x="2727140" y="4779150"/>
          <a:ext cx="2198898" cy="66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449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099449">
                  <a:extLst>
                    <a:ext uri="{9D8B030D-6E8A-4147-A177-3AD203B41FA5}">
                      <a16:colId xmlns:a16="http://schemas.microsoft.com/office/drawing/2014/main" val="4052822866"/>
                    </a:ext>
                  </a:extLst>
                </a:gridCol>
              </a:tblGrid>
              <a:tr h="234000"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조정신청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기일변경신청서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기일조서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직권조정결정서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1F28D7CA-22C8-4FE2-9A47-485B4BD214CA}"/>
              </a:ext>
            </a:extLst>
          </p:cNvPr>
          <p:cNvSpPr/>
          <p:nvPr/>
        </p:nvSpPr>
        <p:spPr>
          <a:xfrm>
            <a:off x="3152800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D6B8470-8510-4E52-89A7-33516AEF3BF7}"/>
              </a:ext>
            </a:extLst>
          </p:cNvPr>
          <p:cNvSpPr/>
          <p:nvPr/>
        </p:nvSpPr>
        <p:spPr>
          <a:xfrm>
            <a:off x="3891734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A42A3C5A-962B-4F5C-A8A2-9DF206DBA218}"/>
              </a:ext>
            </a:extLst>
          </p:cNvPr>
          <p:cNvCxnSpPr>
            <a:stCxn id="16" idx="2"/>
            <a:endCxn id="27" idx="3"/>
          </p:cNvCxnSpPr>
          <p:nvPr/>
        </p:nvCxnSpPr>
        <p:spPr>
          <a:xfrm rot="5400000">
            <a:off x="5328181" y="4245626"/>
            <a:ext cx="620174" cy="1193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>
            <a:extLst>
              <a:ext uri="{FF2B5EF4-FFF2-40B4-BE49-F238E27FC236}">
                <a16:creationId xmlns:a16="http://schemas.microsoft.com/office/drawing/2014/main" id="{8059926D-7E8A-4BD1-853E-6A91923EE85C}"/>
              </a:ext>
            </a:extLst>
          </p:cNvPr>
          <p:cNvSpPr/>
          <p:nvPr/>
        </p:nvSpPr>
        <p:spPr>
          <a:xfrm>
            <a:off x="3152800" y="5820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B9A8AC-29C9-49EE-BFD9-85DDB1E3A14F}"/>
              </a:ext>
            </a:extLst>
          </p:cNvPr>
          <p:cNvSpPr txBox="1"/>
          <p:nvPr/>
        </p:nvSpPr>
        <p:spPr>
          <a:xfrm>
            <a:off x="508277" y="5262535"/>
            <a:ext cx="1969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해당 사건의 기록물 리스트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BBCD2DD-FEA5-4C46-B816-C36632AAB22A}"/>
              </a:ext>
            </a:extLst>
          </p:cNvPr>
          <p:cNvCxnSpPr/>
          <p:nvPr/>
        </p:nvCxnSpPr>
        <p:spPr>
          <a:xfrm flipV="1">
            <a:off x="2207695" y="5229200"/>
            <a:ext cx="585065" cy="135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790EF61-970B-4513-8B53-6D0C6BC963A1}"/>
              </a:ext>
            </a:extLst>
          </p:cNvPr>
          <p:cNvSpPr/>
          <p:nvPr/>
        </p:nvSpPr>
        <p:spPr>
          <a:xfrm>
            <a:off x="5604542" y="5364215"/>
            <a:ext cx="1823733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D41D00C-8624-40D0-8FFF-D9CF45391320}"/>
              </a:ext>
            </a:extLst>
          </p:cNvPr>
          <p:cNvSpPr/>
          <p:nvPr/>
        </p:nvSpPr>
        <p:spPr>
          <a:xfrm>
            <a:off x="5602303" y="5578547"/>
            <a:ext cx="1825972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단권화가 완료되었습니다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1DDF94D7-6E2D-4689-885B-B55A51E4462C}"/>
              </a:ext>
            </a:extLst>
          </p:cNvPr>
          <p:cNvSpPr/>
          <p:nvPr/>
        </p:nvSpPr>
        <p:spPr>
          <a:xfrm>
            <a:off x="6636373" y="5922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A64FD3-2E3C-452E-AFC2-06A13DD92A4B}"/>
              </a:ext>
            </a:extLst>
          </p:cNvPr>
          <p:cNvCxnSpPr>
            <a:stCxn id="29" idx="2"/>
            <a:endCxn id="36" idx="1"/>
          </p:cNvCxnSpPr>
          <p:nvPr/>
        </p:nvCxnSpPr>
        <p:spPr>
          <a:xfrm rot="5400000" flipH="1" flipV="1">
            <a:off x="4421102" y="4950450"/>
            <a:ext cx="235657" cy="2126743"/>
          </a:xfrm>
          <a:prstGeom prst="bentConnector4">
            <a:avLst>
              <a:gd name="adj1" fmla="val -97005"/>
              <a:gd name="adj2" fmla="val 796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56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31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09020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609866" y="3924055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1921645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153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79450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959569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609866" y="4274604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6BE44E6-9BEA-4011-859F-C77BC0C6A0EF}"/>
              </a:ext>
            </a:extLst>
          </p:cNvPr>
          <p:cNvSpPr/>
          <p:nvPr/>
        </p:nvSpPr>
        <p:spPr>
          <a:xfrm>
            <a:off x="1599724" y="362188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635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345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O(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비 공 개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77625" y="4239090"/>
            <a:ext cx="5831607" cy="3683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장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r>
              <a:rPr lang="ko-KR" altLang="en-US" sz="900" b="0" dirty="0">
                <a:solidFill>
                  <a:schemeClr val="tx1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chemeClr val="tx1"/>
                </a:solidFill>
              </a:rPr>
              <a:t>하가하고</a:t>
            </a:r>
            <a:r>
              <a:rPr lang="en-US" altLang="ko-KR" sz="900" b="0" dirty="0">
                <a:solidFill>
                  <a:schemeClr val="tx1"/>
                </a:solidFill>
              </a:rPr>
              <a:t>, </a:t>
            </a:r>
            <a:r>
              <a:rPr lang="ko-KR" altLang="en-US" sz="900" b="0" dirty="0">
                <a:solidFill>
                  <a:schemeClr val="tx1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51901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현재 차수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or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마우스 오버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(hover)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툴팁형태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화면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이전 차수들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차수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클릭시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해당 기일조서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8DD8C71-606B-4AC3-98F8-E3DD19406ED0}"/>
              </a:ext>
            </a:extLst>
          </p:cNvPr>
          <p:cNvSpPr/>
          <p:nvPr/>
        </p:nvSpPr>
        <p:spPr>
          <a:xfrm>
            <a:off x="1847655" y="1718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2892FE6-1B90-4ADA-997A-5A13516D4172}"/>
              </a:ext>
            </a:extLst>
          </p:cNvPr>
          <p:cNvSpPr/>
          <p:nvPr/>
        </p:nvSpPr>
        <p:spPr>
          <a:xfrm>
            <a:off x="2952928" y="12414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00352" y="326956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40712" y="3284652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비공개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594132" y="3606392"/>
            <a:ext cx="1778101" cy="16709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4065995-3E0A-4C00-B9B8-F9EC4A34162D}"/>
              </a:ext>
            </a:extLst>
          </p:cNvPr>
          <p:cNvSpPr/>
          <p:nvPr/>
        </p:nvSpPr>
        <p:spPr>
          <a:xfrm>
            <a:off x="1577625" y="395922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58CCB91-5C8A-42C2-A7F1-B5909161B1E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515C5D95-2440-4F90-8E54-CBE58B3F4EB3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E3539156-3055-4BDE-B2C2-2A1E5838335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A70CEC54-C816-4C1E-BC4B-059444C26654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6841033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7428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 이용에 따른 분쟁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A10AB3B5-A6F3-42C1-8617-7B2F05C44C92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969B382E-B516-4EE9-AC5B-70E3DD6C6E1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8D8F3B8E-D3C7-4DE5-B56E-3FBBC7CE1BC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4F7B08E-5EE4-4502-8EE8-AFD23D60E370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E56D4F6A-A547-4CF3-B152-6057928A54AD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0031828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A02B59E1-08D3-4555-96A0-D7F2DF14B24E}"/>
              </a:ext>
            </a:extLst>
          </p:cNvPr>
          <p:cNvSpPr/>
          <p:nvPr/>
        </p:nvSpPr>
        <p:spPr>
          <a:xfrm>
            <a:off x="136889" y="5940285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28837385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3D8BF951-7349-4C56-ABD4-5990CE081DDB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2726523-D949-4BF2-B2FD-380344824E66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1660D995-0201-40F3-90E4-6CFAE845AB8B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D5115036-87F2-4A07-B6E9-7AFDCE46F62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0F4995-389C-4EB3-805D-0768A3D60DB8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2EAE469-4580-4441-AE38-7EB46E54269E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67D9544-1305-4ECE-BB12-18CB73C1A4AF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F16B1B86-91FA-416D-B9C7-533C704AB74E}"/>
              </a:ext>
            </a:extLst>
          </p:cNvPr>
          <p:cNvCxnSpPr>
            <a:cxnSpLocks/>
            <a:endCxn id="27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9D2B8B8-D9B8-4D4C-B612-82A2A07159CB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F502636-4F73-441B-B0AC-27F85A5E1051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B59E67-8E11-4DCD-9CF5-59BE3CDD6ADE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0B2F20D-66D5-4DBE-B651-DDA37A8ABC03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7B8C40B3-8022-41C6-AA63-BC5C9E5F1E65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459665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98B3A6FE-9EF8-474E-91BC-30B192F894D2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727159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21F5A795-3580-476F-B3A6-AE74B801F4B5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37C83FF1-6236-4A32-A605-E408C9288DF1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6003A855-D735-442C-BD09-840E08EA339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A1DC7CFE-B5B4-43E0-BC4A-4B637DF04D48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C94D676-E116-4268-853D-DCF7F09B77AD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3F43F091-EDEF-45A4-81E7-E5D02230128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66E4EE-CE75-463F-B19D-0F460EA1514F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E6A2058-74A3-4C63-8A8C-E13873D864D7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939066A-A88E-42DD-B248-47E6C13E177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6E0E3380-387C-42F7-9B07-03621F1CD739}"/>
              </a:ext>
            </a:extLst>
          </p:cNvPr>
          <p:cNvCxnSpPr>
            <a:cxnSpLocks/>
            <a:endCxn id="35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DD1C21B-1F53-4D5D-98DB-445BD451263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AB33390-B730-4C3E-A795-AA53D79DE6DF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064401-45CB-4574-8D9A-104B826FB3D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0A42E6-F767-4DBA-8B87-3E32546F6F31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45E2B38F-5207-4D73-AD89-4E9E7AAC9F14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237034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id="{B964FADA-6EAF-4FCE-B360-73BA5C2DA15F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0A5681E8-EB90-4854-BD87-6D82336A8FF8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tx1"/>
                </a:solidFill>
              </a:rPr>
              <a:t>피선칭인은</a:t>
            </a:r>
            <a:r>
              <a:rPr lang="ko-KR" altLang="en-US" sz="900" b="0" dirty="0">
                <a:solidFill>
                  <a:schemeClr val="tx1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23FBB6A-0D1C-4529-961D-F3F8B015F800}"/>
              </a:ext>
            </a:extLst>
          </p:cNvPr>
          <p:cNvSpPr/>
          <p:nvPr/>
        </p:nvSpPr>
        <p:spPr>
          <a:xfrm>
            <a:off x="1616846" y="3672525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위 사건의 공평한 해결을 위하여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BD2FC46D-7138-4B2B-9149-8D986FF1DA83}"/>
              </a:ext>
            </a:extLst>
          </p:cNvPr>
          <p:cNvSpPr/>
          <p:nvPr/>
        </p:nvSpPr>
        <p:spPr>
          <a:xfrm>
            <a:off x="153262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7E58EBDE-E6E4-4957-BB8A-95A8989196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927011A5-5A29-4BFF-B56B-D220FFFFB124}"/>
              </a:ext>
            </a:extLst>
          </p:cNvPr>
          <p:cNvSpPr/>
          <p:nvPr/>
        </p:nvSpPr>
        <p:spPr>
          <a:xfrm>
            <a:off x="159679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7009650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7FAEEA22-2A6A-46FF-B0E3-8E006A4741EA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5CF0A2B8-57E4-4A7E-85AE-83B76D94A136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7E343E7-1C19-4FA8-A8BF-0D424FDC5E71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2ED709CC-4114-4890-814E-5789F2451672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8C5EA48-4BEA-40BB-AB1F-7C25A8C55A6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E8EDB30-9CF5-4513-9BDD-5C2918D9805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05F690-AC19-4ECF-81C3-2ACFFCFEF7F4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47B5C4FA-E35D-4AB2-9FC0-E2CD54C95092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9948013-B727-4F8D-AF2F-64E46F73A01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52A49F-3C6C-4837-8ECC-BA801B85F589}"/>
              </a:ext>
            </a:extLst>
          </p:cNvPr>
          <p:cNvCxnSpPr>
            <a:cxnSpLocks/>
            <a:endCxn id="34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088C15D-CCD5-49FB-9592-B0DF40C2DE36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61F70CD-0179-47BA-AB32-EEA95F87F147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EA7789-38BD-430D-8CBF-09FB2E38B2B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0DB8EC8-CBD2-4D3C-A83F-40229521F056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A00F9E57-82E3-4FC1-B1E2-A4D1E48D4F36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008729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238479" y="5913576"/>
            <a:ext cx="82553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수수료 안내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서류 상세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SMS,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카카오톡으로 수수료 정보 전송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승인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관리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요청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요청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3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종결사건 서류재발급 요청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7" cy="387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1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기록의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초</a:t>
                      </a:r>
                      <a:r>
                        <a:rPr lang="ko-KR" altLang="en-US" sz="9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·등본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조정조서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</a:t>
                      </a:r>
                      <a:r>
                        <a:rPr lang="ko-KR" altLang="en-US" sz="900" dirty="0"/>
                        <a:t>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증명서 발급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확정증명원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</a:t>
                      </a:r>
                      <a:r>
                        <a:rPr lang="ko-KR" altLang="en-US" sz="900" dirty="0"/>
                        <a:t>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45526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2021. 4. 20.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51299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납부여부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미납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수수료 안내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안내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 대기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F547C8B9-9BA1-4245-9E36-9DA0CFA18989}"/>
              </a:ext>
            </a:extLst>
          </p:cNvPr>
          <p:cNvSpPr/>
          <p:nvPr/>
        </p:nvSpPr>
        <p:spPr>
          <a:xfrm>
            <a:off x="1532620" y="2888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7ED8D6CD-0D7A-4B1F-BCCA-8B72C82DA2F7}"/>
              </a:ext>
            </a:extLst>
          </p:cNvPr>
          <p:cNvSpPr/>
          <p:nvPr/>
        </p:nvSpPr>
        <p:spPr>
          <a:xfrm>
            <a:off x="5248945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2F5BFC03-96B9-45E1-816D-3AC0B301197F}"/>
              </a:ext>
            </a:extLst>
          </p:cNvPr>
          <p:cNvSpPr/>
          <p:nvPr/>
        </p:nvSpPr>
        <p:spPr>
          <a:xfrm>
            <a:off x="6130517" y="5810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D73F86E8-7369-4C13-971F-A6C2416E6A31}"/>
              </a:ext>
            </a:extLst>
          </p:cNvPr>
          <p:cNvSpPr/>
          <p:nvPr/>
        </p:nvSpPr>
        <p:spPr>
          <a:xfrm>
            <a:off x="686235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8ED4EA53-DFE7-4FAC-93A9-F58C0EC71FA2}"/>
              </a:ext>
            </a:extLst>
          </p:cNvPr>
          <p:cNvSpPr/>
          <p:nvPr/>
        </p:nvSpPr>
        <p:spPr>
          <a:xfrm>
            <a:off x="1531637" y="32939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89020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30180</TotalTime>
  <Words>14229</Words>
  <Application>Microsoft Office PowerPoint</Application>
  <PresentationFormat>A4 용지(210x297mm)</PresentationFormat>
  <Paragraphs>5586</Paragraphs>
  <Slides>84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84</vt:i4>
      </vt:variant>
    </vt:vector>
  </HeadingPairs>
  <TitlesOfParts>
    <vt:vector size="90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931</cp:revision>
  <cp:lastPrinted>2021-08-13T06:54:37Z</cp:lastPrinted>
  <dcterms:created xsi:type="dcterms:W3CDTF">2014-10-14T01:07:57Z</dcterms:created>
  <dcterms:modified xsi:type="dcterms:W3CDTF">2021-08-29T07:01:45Z</dcterms:modified>
</cp:coreProperties>
</file>